
<file path=[Content_Types].xml><?xml version="1.0" encoding="utf-8"?>
<Types xmlns="http://schemas.openxmlformats.org/package/2006/content-types">
  <Default Extension="rels" ContentType="application/vnd.openxmlformats-package.relationships+xml"/>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p:sldMasterIdLst>
    <p:sldMasterId id="2147484187" r:id="rId1"/>
  </p:sldMasterIdLst>
  <p:notesMasterIdLst>
    <p:notesMasterId r:id="rId2"/>
  </p:notesMasterIdLst>
  <p:handoutMasterIdLst>
    <p:handoutMasterId r:id="rId3"/>
  </p:handoutMasterIdLst>
  <p:sldIdLst>
    <p:sldId id="920" r:id="rId4"/>
    <p:sldId id="1702" r:id="rId5"/>
    <p:sldId id="1651" r:id="rId6"/>
    <p:sldId id="1645" r:id="rId7"/>
    <p:sldId id="1605" r:id="rId8"/>
    <p:sldId id="1658" r:id="rId9"/>
    <p:sldId id="1597" r:id="rId10"/>
    <p:sldId id="1644" r:id="rId11"/>
    <p:sldId id="1618" r:id="rId12"/>
    <p:sldId id="1643" r:id="rId13"/>
    <p:sldId id="1659" r:id="rId14"/>
    <p:sldId id="1718" r:id="rId15"/>
    <p:sldId id="1719" r:id="rId16"/>
    <p:sldId id="1720" r:id="rId17"/>
    <p:sldId id="1703" r:id="rId18"/>
    <p:sldId id="1704" r:id="rId19"/>
    <p:sldId id="1705" r:id="rId20"/>
    <p:sldId id="1706" r:id="rId21"/>
    <p:sldId id="1646" r:id="rId22"/>
    <p:sldId id="1647" r:id="rId23"/>
    <p:sldId id="1648" r:id="rId24"/>
    <p:sldId id="1649" r:id="rId25"/>
    <p:sldId id="1650" r:id="rId26"/>
    <p:sldId id="1678" r:id="rId27"/>
    <p:sldId id="1652" r:id="rId28"/>
    <p:sldId id="1653" r:id="rId29"/>
    <p:sldId id="1654" r:id="rId30"/>
    <p:sldId id="1655" r:id="rId31"/>
    <p:sldId id="1620" r:id="rId32"/>
    <p:sldId id="1621" r:id="rId33"/>
    <p:sldId id="1622" r:id="rId34"/>
    <p:sldId id="1623" r:id="rId35"/>
    <p:sldId id="1657" r:id="rId36"/>
  </p:sldIdLst>
  <p:sldSz cx="9144000" cy="6858000" type="screen4x3"/>
  <p:notesSz cx="7104062" cy="10234612"/>
  <p:custDataLst>
    <p:tags r:id="rId3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sz="2400" b="0" i="0" u="none" baseline="0">
        <a:solidFill>
          <a:schemeClr val="tx1"/>
        </a:solidFill>
        <a:effectLst/>
        <a:latin typeface="Arial" pitchFamily="34" charset="0"/>
        <a:ea typeface="ＭＳ Ｐゴシック" pitchFamily="50"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3" autoAdjust="0"/>
    <p:restoredTop sz="93629" autoAdjust="0"/>
  </p:normalViewPr>
  <p:slideViewPr>
    <p:cSldViewPr>
      <p:cViewPr varScale="1">
        <p:scale>
          <a:sx n="66" d="100"/>
          <a:sy n="66" d="100"/>
        </p:scale>
        <p:origin x="0" y="0"/>
      </p:cViewPr>
    </p:cSldViewPr>
  </p:slideViewPr>
  <p:notesViewPr>
    <p:cSldViewPr>
      <p:cViewPr varScale="1">
        <p:scale>
          <a:sx n="40" d="100"/>
          <a:sy n="4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tags" Target="tags/tag1.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png"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3074" name="Rectangle 2"/>
          <p:cNvSpPr>
            <a:spLocks noGrp="1" noChangeArrowheads="1"/>
          </p:cNvSpPr>
          <p:nvPr>
            <p:ph type="hdr" sz="quarter"/>
          </p:nvPr>
        </p:nvSpPr>
        <p:spPr bwMode="auto">
          <a:xfrm>
            <a:off x="0" y="0"/>
            <a:ext cx="3078162" cy="511175"/>
          </a:xfrm>
          <a:prstGeom prst="rect">
            <a:avLst/>
          </a:prstGeom>
          <a:noFill/>
          <a:ln w="9525">
            <a:noFill/>
            <a:miter lim="800000"/>
          </a:ln>
          <a:effectLst/>
        </p:spPr>
        <p:txBody>
          <a:bodyPr lIns="94348" tIns="47174" rIns="94348" bIns="47174" numCol="1" compatLnSpc="1">
            <a:prstTxWarp prst="textNoShape">
              <a:avLst/>
            </a:prstTxWarp>
            <a:noAutofit/>
          </a:bodyPr>
          <a:lstStyle>
            <a:defPPr>
              <a:defRPr lang="ja-JP"/>
            </a:defPPr>
            <a:lvl1pPr marL="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5pPr>
            <a:lvl6pPr marL="2286000" algn="l" defTabSz="914400" rtl="0" eaLnBrk="1" latinLnBrk="0" hangingPunct="1">
              <a:defRPr kumimoji="1" lang="en-US" altLang="en-US" sz="1800" kern="1200">
                <a:solidFill>
                  <a:schemeClr val="tx1"/>
                </a:solidFill>
                <a:latin typeface="+mn-lt"/>
                <a:ea typeface="+mn-ea"/>
                <a:cs typeface="+mn-cs"/>
              </a:defRPr>
            </a:lvl6pPr>
            <a:lvl7pPr marL="2743200" algn="l" defTabSz="914400" rtl="0" eaLnBrk="1" latinLnBrk="0" hangingPunct="1">
              <a:defRPr kumimoji="1" lang="en-US" altLang="en-US" sz="1800" kern="1200">
                <a:solidFill>
                  <a:schemeClr val="tx1"/>
                </a:solidFill>
                <a:latin typeface="+mn-lt"/>
                <a:ea typeface="+mn-ea"/>
                <a:cs typeface="+mn-cs"/>
              </a:defRPr>
            </a:lvl7pPr>
            <a:lvl8pPr marL="3200400" algn="l" defTabSz="914400" rtl="0" eaLnBrk="1" latinLnBrk="0" hangingPunct="1">
              <a:defRPr kumimoji="1" lang="en-US" altLang="en-US" sz="1800" kern="1200">
                <a:solidFill>
                  <a:schemeClr val="tx1"/>
                </a:solidFill>
                <a:latin typeface="+mn-lt"/>
                <a:ea typeface="+mn-ea"/>
                <a:cs typeface="+mn-cs"/>
              </a:defRPr>
            </a:lvl8pPr>
            <a:lvl9pPr marL="3657600" algn="l" defTabSz="914400" rtl="0" eaLnBrk="1" latinLnBrk="0" hangingPunct="1">
              <a:defRPr kumimoji="1" lang="en-US" altLang="en-US" sz="1800" kern="1200">
                <a:solidFill>
                  <a:schemeClr val="tx1"/>
                </a:solidFill>
                <a:latin typeface="+mn-lt"/>
                <a:ea typeface="+mn-ea"/>
                <a:cs typeface="+mn-cs"/>
              </a:defRPr>
            </a:lvl9pPr>
          </a:lstStyle>
          <a:p>
            <a:pPr marL="0" lvl="0" indent="0"/>
            <a:endParaRPr lang="en-US" altLang="ja-JP" sz="1200"/>
          </a:p>
        </p:txBody>
      </p:sp>
      <p:sp>
        <p:nvSpPr>
          <p:cNvPr id="3075" name="Rectangle 3"/>
          <p:cNvSpPr>
            <a:spLocks noGrp="1" noChangeArrowheads="1"/>
          </p:cNvSpPr>
          <p:nvPr>
            <p:ph type="dt" sz="quarter" idx="1"/>
          </p:nvPr>
        </p:nvSpPr>
        <p:spPr bwMode="auto">
          <a:xfrm>
            <a:off x="4025900" y="0"/>
            <a:ext cx="3078162" cy="511175"/>
          </a:xfrm>
          <a:prstGeom prst="rect">
            <a:avLst/>
          </a:prstGeom>
          <a:noFill/>
          <a:ln w="9525">
            <a:noFill/>
            <a:miter lim="800000"/>
          </a:ln>
          <a:effectLst/>
        </p:spPr>
        <p:txBody>
          <a:bodyPr lIns="94348" tIns="47174" rIns="94348" bIns="47174"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C0AD11CC-D60D-4BC5-9F4D-2BCE6799EFFE}" type="datetime1">
              <a:rPr lang="en-US" altLang="ja-JP" sz="1200"/>
              <a:t>*</a:t>
            </a:fld>
            <a:endParaRPr lang="en-US" altLang="ja-JP" sz="1200"/>
          </a:p>
        </p:txBody>
      </p:sp>
      <p:sp>
        <p:nvSpPr>
          <p:cNvPr id="3076" name="Rectangle 4"/>
          <p:cNvSpPr>
            <a:spLocks noGrp="1" noChangeArrowheads="1"/>
          </p:cNvSpPr>
          <p:nvPr>
            <p:ph type="ftr" sz="quarter" idx="2"/>
          </p:nvPr>
        </p:nvSpPr>
        <p:spPr bwMode="auto">
          <a:xfrm>
            <a:off x="0" y="9723438"/>
            <a:ext cx="3078162" cy="511175"/>
          </a:xfrm>
          <a:prstGeom prst="rect">
            <a:avLst/>
          </a:prstGeom>
          <a:noFill/>
          <a:ln w="9525">
            <a:noFill/>
            <a:miter lim="800000"/>
          </a:ln>
          <a:effectLst/>
        </p:spPr>
        <p:txBody>
          <a:bodyPr lIns="94348" tIns="47174" rIns="94348" bIns="47174"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r>
              <a:rPr lang="en-US" altLang="ja-JP" sz="1200"/>
              <a:t>CopyRightYOSHINO/Feb23/2011</a:t>
            </a:r>
            <a:endParaRPr lang="en-US" altLang="ja-JP" sz="1200"/>
          </a:p>
        </p:txBody>
      </p:sp>
      <p:sp>
        <p:nvSpPr>
          <p:cNvPr id="3077" name="Rectangle 5"/>
          <p:cNvSpPr>
            <a:spLocks noGrp="1" noChangeArrowheads="1"/>
          </p:cNvSpPr>
          <p:nvPr>
            <p:ph type="sldNum" sz="quarter" idx="3"/>
          </p:nvPr>
        </p:nvSpPr>
        <p:spPr bwMode="auto">
          <a:xfrm>
            <a:off x="4025900" y="9723438"/>
            <a:ext cx="3078162" cy="511175"/>
          </a:xfrm>
          <a:prstGeom prst="rect">
            <a:avLst/>
          </a:prstGeom>
          <a:noFill/>
          <a:ln w="9525">
            <a:noFill/>
            <a:miter lim="800000"/>
          </a:ln>
          <a:effectLst/>
        </p:spPr>
        <p:txBody>
          <a:bodyPr lIns="94348" tIns="47174" rIns="94348" bIns="47174"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11CF994C-4AC0-4AA8-925E-3615C1671050}" type="slidenum">
              <a:rPr lang="en-US" altLang="ja-JP" sz="1200"/>
              <a:t>*</a:t>
            </a:fld>
            <a:endParaRPr lang="en-US" altLang="ja-JP" sz="1200"/>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2050" name="Header Placeholder 1"/>
          <p:cNvSpPr>
            <a:spLocks noGrp="1"/>
          </p:cNvSpPr>
          <p:nvPr>
            <p:ph type="hdr" sz="quarter"/>
          </p:nvPr>
        </p:nvSpPr>
        <p:spPr>
          <a:xfrm>
            <a:off x="0" y="0"/>
            <a:ext cx="3078162" cy="511175"/>
          </a:xfrm>
          <a:prstGeom prst="rect">
            <a:avLst/>
          </a:prstGeom>
        </p:spPr>
        <p:txBody>
          <a:bodyPr lIns="94348" tIns="47174" rIns="94348" bIns="47174" numCol="1" compatLnSpc="1">
            <a:prstTxWarp prst="textNoShape">
              <a:avLst/>
            </a:prstTxWarp>
            <a:noAutofit/>
          </a:bodyPr>
          <a:lstStyle>
            <a:defPPr>
              <a:defRPr lang="ja-JP"/>
            </a:defPPr>
            <a:lvl1pPr marL="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1" lang="en-US" altLang="en-US" sz="1800" b="0" i="0" u="none" kern="1200" baseline="0">
                <a:solidFill>
                  <a:schemeClr val="tx1"/>
                </a:solidFill>
                <a:latin typeface="+mn-lt"/>
                <a:ea typeface="+mn-ea"/>
                <a:cs typeface="+mn-cs"/>
              </a:defRPr>
            </a:lvl5pPr>
            <a:lvl6pPr marL="2286000" algn="l" defTabSz="914400" rtl="0" eaLnBrk="1" latinLnBrk="0" hangingPunct="1">
              <a:defRPr kumimoji="1" lang="en-US" altLang="en-US" sz="1800" kern="1200">
                <a:solidFill>
                  <a:schemeClr val="tx1"/>
                </a:solidFill>
                <a:latin typeface="+mn-lt"/>
                <a:ea typeface="+mn-ea"/>
                <a:cs typeface="+mn-cs"/>
              </a:defRPr>
            </a:lvl6pPr>
            <a:lvl7pPr marL="2743200" algn="l" defTabSz="914400" rtl="0" eaLnBrk="1" latinLnBrk="0" hangingPunct="1">
              <a:defRPr kumimoji="1" lang="en-US" altLang="en-US" sz="1800" kern="1200">
                <a:solidFill>
                  <a:schemeClr val="tx1"/>
                </a:solidFill>
                <a:latin typeface="+mn-lt"/>
                <a:ea typeface="+mn-ea"/>
                <a:cs typeface="+mn-cs"/>
              </a:defRPr>
            </a:lvl7pPr>
            <a:lvl8pPr marL="3200400" algn="l" defTabSz="914400" rtl="0" eaLnBrk="1" latinLnBrk="0" hangingPunct="1">
              <a:defRPr kumimoji="1" lang="en-US" altLang="en-US" sz="1800" kern="1200">
                <a:solidFill>
                  <a:schemeClr val="tx1"/>
                </a:solidFill>
                <a:latin typeface="+mn-lt"/>
                <a:ea typeface="+mn-ea"/>
                <a:cs typeface="+mn-cs"/>
              </a:defRPr>
            </a:lvl8pPr>
            <a:lvl9pPr marL="3657600" algn="l" defTabSz="914400" rtl="0" eaLnBrk="1" latinLnBrk="0" hangingPunct="1">
              <a:defRPr kumimoji="1" lang="en-US" altLang="en-US" sz="1800" kern="1200">
                <a:solidFill>
                  <a:schemeClr val="tx1"/>
                </a:solidFill>
                <a:latin typeface="+mn-lt"/>
                <a:ea typeface="+mn-ea"/>
                <a:cs typeface="+mn-cs"/>
              </a:defRPr>
            </a:lvl9pPr>
          </a:lstStyle>
          <a:p>
            <a:pPr marL="0" lvl="0" indent="0"/>
            <a:endParaRPr lang="ja-JP" altLang="ja-JP" sz="1200"/>
          </a:p>
        </p:txBody>
      </p:sp>
      <p:sp>
        <p:nvSpPr>
          <p:cNvPr id="2051" name="Date Placeholder 2"/>
          <p:cNvSpPr>
            <a:spLocks noGrp="1"/>
          </p:cNvSpPr>
          <p:nvPr>
            <p:ph type="dt" idx="1"/>
          </p:nvPr>
        </p:nvSpPr>
        <p:spPr>
          <a:xfrm>
            <a:off x="4024312" y="0"/>
            <a:ext cx="3078162" cy="511175"/>
          </a:xfrm>
          <a:prstGeom prst="rect">
            <a:avLst/>
          </a:prstGeom>
        </p:spPr>
        <p:txBody>
          <a:bodyPr lIns="94348" tIns="47174" rIns="94348" bIns="47174"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DC391AEA-20E6-4258-BAAD-42B88F7A6909}" type="datetime1">
              <a:rPr lang="en-US" altLang="ja-JP" sz="1200"/>
              <a:t>*</a:t>
            </a:fld>
            <a:endParaRPr lang="en-US" altLang="ja-JP" sz="1200"/>
          </a:p>
        </p:txBody>
      </p:sp>
      <p:sp>
        <p:nvSpPr>
          <p:cNvPr id="2052" name="Slide Image Placeholder 3"/>
          <p:cNvSpPr>
            <a:spLocks noGrp="1" noRot="1" noChangeAspect="1"/>
          </p:cNvSpPr>
          <p:nvPr>
            <p:ph type="sldImg" idx="2"/>
          </p:nvPr>
        </p:nvSpPr>
        <p:spPr>
          <a:xfrm>
            <a:off x="993775" y="768350"/>
            <a:ext cx="5116512" cy="3836988"/>
          </a:xfrm>
          <a:prstGeom prst="rect">
            <a:avLst/>
          </a:prstGeom>
          <a:noFill/>
          <a:ln w="12700">
            <a:solidFill>
              <a:prstClr val="black"/>
            </a:solidFill>
          </a:ln>
        </p:spPr>
      </p:sp>
      <p:sp>
        <p:nvSpPr>
          <p:cNvPr id="2053" name="Notes Placeholder 4"/>
          <p:cNvSpPr>
            <a:spLocks noGrp="1"/>
          </p:cNvSpPr>
          <p:nvPr>
            <p:ph type="body" sz="quarter" idx="3"/>
          </p:nvPr>
        </p:nvSpPr>
        <p:spPr>
          <a:xfrm>
            <a:off x="711200" y="4860925"/>
            <a:ext cx="5683250" cy="4605338"/>
          </a:xfrm>
          <a:prstGeom prst="rect">
            <a:avLst/>
          </a:prstGeom>
        </p:spPr>
        <p:txBody>
          <a:bodyPr lIns="94348" tIns="47174" rIns="94348" bIns="47174" rtlCol="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lvl="0"/>
            <a:r>
              <a:t>Click to edit Master text styles</a:t>
            </a:r>
          </a:p>
          <a:p>
            <a:pPr lvl="1"/>
            <a:r>
              <a:t>Second level</a:t>
            </a:r>
          </a:p>
          <a:p>
            <a:pPr lvl="2"/>
            <a:r>
              <a:t>Third level</a:t>
            </a:r>
          </a:p>
          <a:p>
            <a:pPr lvl="3"/>
            <a:r>
              <a:t>Fourth level</a:t>
            </a:r>
          </a:p>
          <a:p>
            <a:pPr lvl="4"/>
            <a:r>
              <a:t>Fifth level</a:t>
            </a:r>
          </a:p>
        </p:txBody>
      </p:sp>
      <p:sp>
        <p:nvSpPr>
          <p:cNvPr id="2054" name="Footer Placeholder 5"/>
          <p:cNvSpPr>
            <a:spLocks noGrp="1"/>
          </p:cNvSpPr>
          <p:nvPr>
            <p:ph type="ftr" sz="quarter" idx="4"/>
          </p:nvPr>
        </p:nvSpPr>
        <p:spPr>
          <a:xfrm>
            <a:off x="0" y="9721850"/>
            <a:ext cx="3078162" cy="511175"/>
          </a:xfrm>
          <a:prstGeom prst="rect">
            <a:avLst/>
          </a:prstGeom>
        </p:spPr>
        <p:txBody>
          <a:bodyPr lIns="94348" tIns="47174" rIns="94348" bIns="47174"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r>
              <a:rPr lang="en-US" altLang="ja-JP" sz="1200"/>
              <a:t>CopyRightYOSHINO/Feb23/2011</a:t>
            </a:r>
            <a:endParaRPr lang="ja-JP" altLang="ja-JP" sz="1200"/>
          </a:p>
        </p:txBody>
      </p:sp>
      <p:sp>
        <p:nvSpPr>
          <p:cNvPr id="2055" name="Slide Number Placeholder 6"/>
          <p:cNvSpPr>
            <a:spLocks noGrp="1"/>
          </p:cNvSpPr>
          <p:nvPr>
            <p:ph type="sldNum" sz="quarter" idx="5"/>
          </p:nvPr>
        </p:nvSpPr>
        <p:spPr>
          <a:xfrm>
            <a:off x="4024312" y="9721850"/>
            <a:ext cx="3078162" cy="511175"/>
          </a:xfrm>
          <a:prstGeom prst="rect">
            <a:avLst/>
          </a:prstGeom>
        </p:spPr>
        <p:txBody>
          <a:bodyPr lIns="94348" tIns="47174" rIns="94348" bIns="47174"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45ECA629-1FE1-4AEA-A093-281F269F11DB}" type="slidenum">
              <a:rPr lang="en-US" altLang="ja-JP" sz="1200"/>
              <a:t>*</a:t>
            </a:fld>
            <a:endParaRPr lang="en-US" altLang="ja-JP"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5122" name="Rectangle 7"/>
          <p:cNvSpPr>
            <a:spLocks noGrp="1"/>
          </p:cNvSpPr>
          <p:nvPr>
            <p:ph type="sldNum"/>
          </p:nvPr>
        </p:nvSpPr>
        <p:spPr>
          <a:xfrm>
            <a:off x="4024312" y="9721850"/>
            <a:ext cx="3078162" cy="511175"/>
          </a:xfrm>
          <a:prstGeom prst="rect">
            <a:avLst/>
          </a:prstGeom>
          <a:noFill/>
          <a:ln>
            <a:noFill/>
            <a:miter lim="800000"/>
          </a:ln>
        </p:spPr>
        <p:txBody>
          <a:bodyPr lIns="94348" tIns="47174" rIns="94348" bIns="47174"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eaLnBrk="1" hangingPunct="1"/>
            <a:fld id="{67188E1A-B933-499C-BFAE-FE8227035C72}" type="slidenum">
              <a:rPr kumimoji="1" lang="en-US" altLang="ja-JP" sz="1200"/>
              <a:t>1</a:t>
            </a:fld>
            <a:endParaRPr kumimoji="1" lang="en-US" altLang="ja-JP" sz="1200"/>
          </a:p>
        </p:txBody>
      </p:sp>
      <p:sp>
        <p:nvSpPr>
          <p:cNvPr id="5123" name="Rectangle 2"/>
          <p:cNvSpPr>
            <a:spLocks noRot="1" noTextEdit="1"/>
          </p:cNvSpPr>
          <p:nvPr>
            <p:ph type="sldImg" idx="2"/>
          </p:nvPr>
        </p:nvSpPr>
        <p:spPr bwMode="auto">
          <a:xfrm>
            <a:off x="993775" y="768350"/>
            <a:ext cx="5116512" cy="3836988"/>
          </a:xfrm>
          <a:prstGeom prst="rect">
            <a:avLst/>
          </a:prstGeom>
          <a:noFill/>
          <a:ln w="12700">
            <a:solidFill>
              <a:srgbClr val="000000"/>
            </a:solidFill>
            <a:miter lim="800000"/>
          </a:ln>
        </p:spPr>
      </p:sp>
      <p:sp>
        <p:nvSpPr>
          <p:cNvPr id="5124" name="Rectangle 3"/>
          <p:cNvSpPr>
            <a:spLocks noGrp="1"/>
          </p:cNvSpPr>
          <p:nvPr>
            <p:ph type="body" idx="3"/>
          </p:nvPr>
        </p:nvSpPr>
        <p:spPr bwMode="auto">
          <a:xfrm>
            <a:off x="711200" y="4860925"/>
            <a:ext cx="5683250" cy="4605338"/>
          </a:xfrm>
          <a:prstGeom prst="rect">
            <a:avLst/>
          </a:prstGeom>
          <a:noFill/>
          <a:ln w="9525">
            <a:noFill/>
            <a:miter lim="800000"/>
          </a:ln>
        </p:spPr>
        <p:txBody>
          <a:bodyPr vert="horz" wrap="square" lIns="94348" tIns="47174" rIns="94348" bIns="47174"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eaLnBrk="1" hangingPunct="1"/>
            <a:endParaRPr lang="ja-JP" altLang="ja-JP">
              <a:latin typeface="Arial" pitchFamily="34" charset="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1266" name="スライド イメージ プレースホルダー 1"/>
          <p:cNvSpPr>
            <a:spLocks noGrp="1" noRot="1" noChangeAspect="1" noTextEdit="1"/>
          </p:cNvSpPr>
          <p:nvPr>
            <p:ph type="sldImg" idx="2"/>
          </p:nvPr>
        </p:nvSpPr>
        <p:spPr bwMode="auto">
          <a:xfrm>
            <a:off x="993775" y="768350"/>
            <a:ext cx="5116512" cy="3836988"/>
          </a:xfrm>
          <a:prstGeom prst="rect">
            <a:avLst/>
          </a:prstGeom>
          <a:noFill/>
          <a:ln w="12700">
            <a:solidFill>
              <a:srgbClr val="000000"/>
            </a:solidFill>
            <a:miter lim="800000"/>
          </a:ln>
        </p:spPr>
      </p:sp>
      <p:sp>
        <p:nvSpPr>
          <p:cNvPr id="11267" name="ノート プレースホルダー 2"/>
          <p:cNvSpPr>
            <a:spLocks noGrp="1"/>
          </p:cNvSpPr>
          <p:nvPr>
            <p:ph type="body" idx="3"/>
          </p:nvPr>
        </p:nvSpPr>
        <p:spPr bwMode="auto">
          <a:xfrm>
            <a:off x="711200" y="4860925"/>
            <a:ext cx="5683250" cy="4605338"/>
          </a:xfrm>
          <a:prstGeom prst="rect">
            <a:avLst/>
          </a:prstGeom>
          <a:noFill/>
          <a:ln w="9525">
            <a:noFill/>
            <a:miter lim="800000"/>
          </a:ln>
        </p:spPr>
        <p:txBody>
          <a:bodyPr vert="horz" wrap="square" lIns="94348" tIns="47174" rIns="94348" bIns="47174"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endParaRPr kumimoji="1" lang="ja-JP" altLang="en-US">
              <a:ea typeface="ＭＳ Ｐゴシック" pitchFamily="50" charset="-128"/>
            </a:endParaRPr>
          </a:p>
        </p:txBody>
      </p:sp>
      <p:sp>
        <p:nvSpPr>
          <p:cNvPr id="11268" name="フッター プレースホルダー 3"/>
          <p:cNvSpPr>
            <a:spLocks noGrp="1"/>
          </p:cNvSpPr>
          <p:nvPr>
            <p:ph type="ftr"/>
          </p:nvPr>
        </p:nvSpPr>
        <p:spPr>
          <a:xfrm>
            <a:off x="0" y="9721850"/>
            <a:ext cx="3078162" cy="511175"/>
          </a:xfrm>
          <a:prstGeom prst="rect">
            <a:avLst/>
          </a:prstGeom>
          <a:noFill/>
          <a:ln>
            <a:noFill/>
            <a:miter lim="800000"/>
          </a:ln>
        </p:spPr>
        <p:txBody>
          <a:bodyPr lIns="94348" tIns="47174" rIns="94348" bIns="47174"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r>
              <a:rPr lang="en-US" altLang="ja-JP" sz="1100"/>
              <a:t>CopyRightYOSHINO/Feb23/2011</a:t>
            </a:r>
            <a:endParaRPr lang="ja-JP" altLang="ja-JP" sz="1100"/>
          </a:p>
        </p:txBody>
      </p:sp>
      <p:sp>
        <p:nvSpPr>
          <p:cNvPr id="11269" name="スライド番号プレースホルダー 4"/>
          <p:cNvSpPr>
            <a:spLocks noGrp="1"/>
          </p:cNvSpPr>
          <p:nvPr>
            <p:ph type="sldNum"/>
          </p:nvPr>
        </p:nvSpPr>
        <p:spPr>
          <a:xfrm>
            <a:off x="4024312" y="9721850"/>
            <a:ext cx="3078162" cy="511175"/>
          </a:xfrm>
          <a:prstGeom prst="rect">
            <a:avLst/>
          </a:prstGeom>
          <a:noFill/>
          <a:ln>
            <a:noFill/>
            <a:miter lim="800000"/>
          </a:ln>
        </p:spPr>
        <p:txBody>
          <a:bodyPr lIns="94348" tIns="47174" rIns="94348" bIns="47174"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3419EDA8-3E3A-46E1-9E0E-D9624A8ED4CB}" type="slidenum">
              <a:rPr lang="en-US" altLang="ja-JP" sz="1100"/>
              <a:t>6</a:t>
            </a:fld>
            <a:endParaRPr lang="en-US" altLang="ja-JP"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13314" name="Slide Image Placeholder 1"/>
          <p:cNvSpPr>
            <a:spLocks noGrp="1" noRot="1" noChangeAspect="1" noTextEdit="1"/>
          </p:cNvSpPr>
          <p:nvPr>
            <p:ph type="sldImg" idx="2"/>
          </p:nvPr>
        </p:nvSpPr>
        <p:spPr bwMode="auto">
          <a:xfrm>
            <a:off x="993775" y="768350"/>
            <a:ext cx="5116512" cy="3836988"/>
          </a:xfrm>
          <a:prstGeom prst="rect">
            <a:avLst/>
          </a:prstGeom>
          <a:noFill/>
          <a:ln w="12700">
            <a:solidFill>
              <a:srgbClr val="000000"/>
            </a:solidFill>
            <a:miter lim="800000"/>
          </a:ln>
        </p:spPr>
      </p:sp>
      <p:sp>
        <p:nvSpPr>
          <p:cNvPr id="13315" name="Notes Placeholder 2"/>
          <p:cNvSpPr>
            <a:spLocks noGrp="1"/>
          </p:cNvSpPr>
          <p:nvPr>
            <p:ph type="body" idx="3"/>
          </p:nvPr>
        </p:nvSpPr>
        <p:spPr bwMode="auto">
          <a:xfrm>
            <a:off x="711200" y="4860925"/>
            <a:ext cx="5683250" cy="4605338"/>
          </a:xfrm>
          <a:prstGeom prst="rect">
            <a:avLst/>
          </a:prstGeom>
          <a:noFill/>
          <a:ln w="9525">
            <a:noFill/>
            <a:miter lim="800000"/>
          </a:ln>
        </p:spPr>
        <p:txBody>
          <a:bodyPr vert="horz" wrap="square" lIns="94348" tIns="47174" rIns="94348" bIns="47174"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nSpc>
                <a:spcPct val="80000"/>
              </a:lnSpc>
            </a:pPr>
            <a:endParaRPr lang="en-US" altLang="ja-JP">
              <a:ea typeface="ＭＳ Ｐゴシック" pitchFamily="50" charset="-128"/>
            </a:endParaRPr>
          </a:p>
        </p:txBody>
      </p:sp>
      <p:sp>
        <p:nvSpPr>
          <p:cNvPr id="13316" name="Slide Number Placeholder 3"/>
          <p:cNvSpPr>
            <a:spLocks noGrp="1"/>
          </p:cNvSpPr>
          <p:nvPr>
            <p:ph type="sldNum"/>
          </p:nvPr>
        </p:nvSpPr>
        <p:spPr>
          <a:xfrm>
            <a:off x="4024312" y="9721850"/>
            <a:ext cx="3078162" cy="511175"/>
          </a:xfrm>
          <a:prstGeom prst="rect">
            <a:avLst/>
          </a:prstGeom>
          <a:noFill/>
          <a:ln>
            <a:noFill/>
            <a:miter lim="800000"/>
          </a:ln>
        </p:spPr>
        <p:txBody>
          <a:bodyPr lIns="94348" tIns="47174" rIns="94348" bIns="47174"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3DE6C77D-3290-442D-A5F5-9FA7B8C327F1}" type="slidenum">
              <a:rPr lang="en-US" altLang="ja-JP" sz="1200"/>
              <a:t>7</a:t>
            </a:fld>
            <a:endParaRPr lang="en-US" altLang="ja-JP"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タイトル スライド">
    <p:spTree>
      <p:nvGrpSpPr>
        <p:cNvPr id="1" name=""/>
        <p:cNvGrpSpPr/>
        <p:nvPr/>
      </p:nvGrpSpPr>
      <p:grpSpPr>
        <a:xfrm>
          <a:off x="0" y="0"/>
          <a:ext cx="0" cy="0"/>
        </a:xfrm>
      </p:grpSpPr>
      <p:sp>
        <p:nvSpPr>
          <p:cNvPr id="296962" name="Rectangle 2"/>
          <p:cNvSpPr>
            <a:spLocks noGrp="1" noChangeArrowheads="1"/>
          </p:cNvSpPr>
          <p:nvPr>
            <p:ph type="ctrTitle"/>
          </p:nvPr>
        </p:nvSpPr>
        <p:spPr>
          <a:xfrm>
            <a:off x="685800" y="2286000"/>
            <a:ext cx="7772400" cy="1143000"/>
          </a:xfrm>
        </p:spPr>
        <p:txBody>
          <a:bodyPr/>
          <a:lstStyle>
            <a:lvl1pPr algn="ctr">
              <a:defRPr/>
            </a:lvl1pPr>
          </a:lstStyle>
          <a:p>
            <a:r>
              <a:rPr lang="en-US" altLang="ja-JP"/>
              <a:t>Click to edit Master title style</a:t>
            </a:r>
          </a:p>
        </p:txBody>
      </p:sp>
      <p:sp>
        <p:nvSpPr>
          <p:cNvPr id="29696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 charset="2"/>
              <a:buNone/>
              <a:defRPr/>
            </a:lvl1pPr>
          </a:lstStyle>
          <a:p>
            <a:r>
              <a:rPr lang="en-US" altLang="ja-JP"/>
              <a:t>Click to edit Master subtitle style</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タイトルと縦書きテキスト">
    <p:spTree>
      <p:nvGrpSpPr>
        <p:cNvPr id="1" name=""/>
        <p:cNvGrpSpPr/>
        <p:nvPr/>
      </p:nvGrpSpPr>
      <p:grpSpPr>
        <a:xfrm>
          <a:off x="0" y="0"/>
          <a: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縦書きタイトルと縦書きテキスト">
    <p:spTree>
      <p:nvGrpSpPr>
        <p:cNvPr id="1" name=""/>
        <p:cNvGrpSpPr/>
        <p:nvPr/>
      </p:nvGrpSpPr>
      <p:grpSpPr>
        <a:xfrm>
          <a:off x="0" y="0"/>
          <a: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タイトルとコンテンツ">
    <p:spTree>
      <p:nvGrpSpPr>
        <p:cNvPr id="1" name=""/>
        <p:cNvGrpSpPr/>
        <p:nvPr/>
      </p:nvGrpSpPr>
      <p:grpSpPr>
        <a:xfrm>
          <a:off x="0" y="0"/>
          <a: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セクション見出し">
    <p:spTree>
      <p:nvGrpSpPr>
        <p:cNvPr id="1" name=""/>
        <p:cNvGrpSpPr/>
        <p:nvPr/>
      </p:nvGrpSpPr>
      <p:grpSpPr>
        <a:xfrm>
          <a:off x="0" y="0"/>
          <a: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2 つのコンテンツ">
    <p:spTree>
      <p:nvGrpSpPr>
        <p:cNvPr id="1" name=""/>
        <p:cNvGrpSpPr/>
        <p:nvPr/>
      </p:nvGrpSpPr>
      <p:grpSpPr>
        <a:xfrm>
          <a:off x="0" y="0"/>
          <a: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比較">
    <p:spTree>
      <p:nvGrpSpPr>
        <p:cNvPr id="1" name=""/>
        <p:cNvGrpSpPr/>
        <p:nvPr/>
      </p:nvGrpSpPr>
      <p:grpSpPr>
        <a:xfrm>
          <a:off x="0" y="0"/>
          <a: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タイトルのみ">
    <p:spTree>
      <p:nvGrpSpPr>
        <p:cNvPr id="1" name=""/>
        <p:cNvGrpSpPr/>
        <p:nvPr/>
      </p:nvGrpSpPr>
      <p:grpSpPr>
        <a:xfrm>
          <a:off x="0" y="0"/>
          <a: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白紙">
    <p:spTree>
      <p:nvGrpSpPr>
        <p:cNvPr id="1" name=""/>
        <p:cNvGrpSpPr/>
        <p:nvPr/>
      </p:nvGrpSpPr>
      <p:grpSpPr>
        <a:xfrm>
          <a:off x="0" y="0"/>
          <a:ext cx="0" cy="0"/>
        </a:xfrm>
      </p:grpSpPr>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タイトル付きのコンテンツ">
    <p:spTree>
      <p:nvGrpSpPr>
        <p:cNvPr id="1" name=""/>
        <p:cNvGrpSpPr/>
        <p:nvPr/>
      </p:nvGrpSpPr>
      <p:grpSpPr>
        <a:xfrm>
          <a:off x="0" y="0"/>
          <a: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タイトル付きの図">
    <p:spTree>
      <p:nvGrpSpPr>
        <p:cNvPr id="1" name=""/>
        <p:cNvGrpSpPr/>
        <p:nvPr/>
      </p:nvGrpSpPr>
      <p:grpSpPr>
        <a:xfrm>
          <a:off x="0" y="0"/>
          <a: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90000"/>
              <a:buFont typeface="Wingdings" pitchFamily="2" charset="2"/>
              <a:buNone/>
              <a:defRPr/>
            </a:pPr>
            <a:endParaRPr kumimoji="0"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0" name="Rectangle 4"/>
          <p:cNvSpPr>
            <a:spLocks noGrp="1" noChangeArrowheads="1"/>
          </p:cNvSpPr>
          <p:nvPr>
            <p:ph type="dt" sz="half" idx="10"/>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0" name="Rectangle 5"/>
          <p:cNvSpPr>
            <a:spLocks noGrp="1" noChangeArrowheads="1"/>
          </p:cNvSpPr>
          <p:nvPr>
            <p:ph type="ftr" sz="quarter" idx="11"/>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0" name="Rectangle 6"/>
          <p:cNvSpPr>
            <a:spLocks noGrp="1" noChangeArrowheads="1"/>
          </p:cNvSpPr>
          <p:nvPr>
            <p:ph type="sldNum" sz="quarter" idx="12"/>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a:noFill/>
            <a:miter lim="800000"/>
          </a:ln>
        </p:spPr>
        <p:txBody>
          <a:bodyPr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r>
              <a:t>Click to edit Master title style</a:t>
            </a:r>
          </a:p>
        </p:txBody>
      </p:sp>
      <p:sp>
        <p:nvSpPr>
          <p:cNvPr id="1027" name="Rectangle 3"/>
          <p:cNvSpPr>
            <a:spLocks noGrp="1"/>
          </p:cNvSpPr>
          <p:nvPr>
            <p:ph type="body" idx="1"/>
          </p:nvPr>
        </p:nvSpPr>
        <p:spPr>
          <a:xfrm>
            <a:off x="685800" y="1981200"/>
            <a:ext cx="7772400" cy="41148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lvl="0"/>
            <a:r>
              <a:t>Click to edit Master text styles</a:t>
            </a:r>
          </a:p>
          <a:p>
            <a:pPr lvl="1"/>
            <a:r>
              <a:t>Second level</a:t>
            </a:r>
          </a:p>
          <a:p>
            <a:pPr lvl="2"/>
            <a:r>
              <a:t>Third level</a:t>
            </a:r>
          </a:p>
          <a:p>
            <a:pPr lvl="3"/>
            <a:r>
              <a:t>Fourth level</a:t>
            </a:r>
          </a:p>
          <a:p>
            <a:pPr lvl="4"/>
            <a: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fld id="{B8229DA4-2021-4FD5-94AF-7E9A01AB1396}" type="datetime1">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ctr"/>
            <a:r>
              <a:rPr lang="en-US" altLang="ja-JP" sz="1400">
                <a:solidFill>
                  <a:srgbClr val="000000"/>
                </a:solidFill>
                <a:latin typeface="Trebuchet MS" pitchFamily="34" charset="0"/>
              </a:rPr>
              <a:t>@CopyRightYoshinoKeioUniversity2011/Feb23</a:t>
            </a:r>
            <a:endParaRPr lang="en-US" altLang="ja-JP" sz="1400">
              <a:solidFill>
                <a:srgbClr val="000000"/>
              </a:solidFill>
              <a:latin typeface="Trebuchet MS"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lvl="0" indent="0" algn="r"/>
            <a:fld id="{F0F48749-4744-43AF-85BF-9B9A764A7A4A}" type="slidenum">
              <a:rPr lang="en-US" altLang="ja-JP" sz="1400">
                <a:solidFill>
                  <a:srgbClr val="000000"/>
                </a:solidFill>
                <a:latin typeface="Trebuchet MS" pitchFamily="34" charset="0"/>
              </a:rPr>
              <a:t>*</a:t>
            </a:fld>
            <a:endParaRPr lang="en-US" altLang="ja-JP" sz="1400">
              <a:solidFill>
                <a:srgbClr val="000000"/>
              </a:solidFill>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ransition/>
  <p:timing/>
  <p:txStyles>
    <p:titleStyle>
      <a:lvl1pPr marL="0" indent="0" algn="r" defTabSz="914400" rtl="0" eaLnBrk="0" fontAlgn="base" hangingPunct="0">
        <a:lnSpc>
          <a:spcPct val="100000"/>
        </a:lnSpc>
        <a:spcBef>
          <a:spcPct val="0"/>
        </a:spcBef>
        <a:spcAft>
          <a:spcPct val="0"/>
        </a:spcAft>
        <a:buClrTx/>
        <a:buSzTx/>
        <a:buFontTx/>
        <a:buNone/>
        <a:defRPr kumimoji="0" sz="4400" b="0" i="1" u="none" baseline="0">
          <a:solidFill>
            <a:schemeClr val="tx2"/>
          </a:solidFill>
          <a:effectLst/>
          <a:latin typeface="+mj-lt"/>
          <a:ea typeface="+mj-ea"/>
          <a:cs typeface="+mj-cs"/>
        </a:defRPr>
      </a:lvl1pPr>
      <a:lvl2pPr algn="r" rtl="0" eaLnBrk="0" fontAlgn="base" hangingPunct="0">
        <a:spcBef>
          <a:spcPct val="0"/>
        </a:spcBef>
        <a:spcAft>
          <a:spcPct val="0"/>
        </a:spcAft>
        <a:defRPr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sz="4400" i="1">
          <a:solidFill>
            <a:schemeClr val="tx2"/>
          </a:solidFill>
          <a:latin typeface="Trebuchet MS" pitchFamily="-8" charset="0"/>
          <a:ea typeface="ＭＳ Ｐゴシック" pitchFamily="-8" charset="-128"/>
        </a:defRPr>
      </a:lvl9pPr>
    </p:titleStyle>
    <p:body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sz="3200" b="0" i="0" u="none"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sz="2800" b="0" i="0" u="none" baseline="0">
          <a:solidFill>
            <a:schemeClr val="tx1"/>
          </a:solidFill>
          <a:effectLst/>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sz="2400" b="0" i="0" u="none" baseline="0">
          <a:solidFill>
            <a:schemeClr val="tx1"/>
          </a:solidFill>
          <a:effectLst/>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sz="2000" b="0" i="0" u="none" baseline="0">
          <a:solidFill>
            <a:schemeClr val="tx1"/>
          </a:solidFill>
          <a:effectLst/>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sz="2000" b="0" i="0" u="none" baseline="0">
          <a:solidFill>
            <a:schemeClr val="tx1"/>
          </a:solidFill>
          <a:effectLst/>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sz="2000">
          <a:solidFill>
            <a:schemeClr val="tx1"/>
          </a:solidFill>
          <a:latin typeface="+mn-lt"/>
          <a:ea typeface="+mn-ea"/>
        </a:defRPr>
      </a:lvl9pPr>
    </p:bodyStyle>
    <p:otherStyle>
      <a:defPPr>
        <a:defRPr lang="ja-JP"/>
      </a:defPPr>
      <a:lvl1pPr marL="0" indent="0" algn="l" defTabSz="914400" rtl="0" eaLnBrk="1" fontAlgn="base" latinLnBrk="0" hangingPunct="1">
        <a:lnSpc>
          <a:spcPct val="100000"/>
        </a:lnSpc>
        <a:spcBef>
          <a:spcPct val="0"/>
        </a:spcBef>
        <a:spcAft>
          <a:spcPct val="0"/>
        </a:spcAft>
        <a:buClrTx/>
        <a:buSzTx/>
        <a:buFontTx/>
        <a:buNone/>
        <a:defRPr kumimoji="1"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1"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1"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1"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1" sz="1800" b="0" i="0" u="none" kern="1200" baseline="0">
          <a:solidFill>
            <a:schemeClr val="tx1"/>
          </a:solidFill>
          <a:effectLst/>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em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em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em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em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e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emf" /><Relationship Id="rId3" Type="http://schemas.openxmlformats.org/officeDocument/2006/relationships/image" Target="../media/image12.em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e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e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em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e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emf"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emf"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em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emf"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em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emf"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3.emf"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emf"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5.png" /><Relationship Id="rId3" Type="http://schemas.openxmlformats.org/officeDocument/2006/relationships/image" Target="../media/image2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emf"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 Id="rId3" Type="http://schemas.openxmlformats.org/officeDocument/2006/relationships/image" Target="../media/image31.jpeg" /><Relationship Id="rId4" Type="http://schemas.openxmlformats.org/officeDocument/2006/relationships/image" Target="../media/image32.png" /><Relationship Id="rId5" Type="http://schemas.openxmlformats.org/officeDocument/2006/relationships/image" Target="../media/image33.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4.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oleObject" Target="../embeddings/oleObject1.bin" TargetMode="Internal" /><Relationship Id="rId3" Type="http://schemas.openxmlformats.org/officeDocument/2006/relationships/image" Target="../media/image2.png" /><Relationship Id="rId4" Type="http://schemas.openxmlformats.org/officeDocument/2006/relationships/vmlDrawing" Target="../drawings/vmlDrawing1.v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3.e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e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4098" name="Rectangle 2"/>
          <p:cNvSpPr>
            <a:spLocks noGrp="1" noChangeArrowheads="1"/>
          </p:cNvSpPr>
          <p:nvPr>
            <p:ph type="ctrTitle"/>
          </p:nvPr>
        </p:nvSpPr>
        <p:spPr>
          <a:xfrm>
            <a:off x="0" y="115888"/>
            <a:ext cx="9144000" cy="2665412"/>
          </a:xfrm>
        </p:spPr>
        <p:txBody>
          <a:bodyPr vert="horz" wrap="square" lIns="91440" tIns="45720" rIns="91440" bIns="45720" numCol="1" anchor="ctr" anchorCtr="0" compatLnSpc="1">
            <a:prstTxWarp prst="textNoShape">
              <a:avLst/>
            </a:prstTxWarp>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effectLst/>
                <a:latin typeface="Trebuchet MS" pitchFamily="34" charset="0"/>
                <a:ea typeface="ＭＳ Ｐゴシック" pitchFamily="50" charset="-128"/>
              </a:defRPr>
            </a:lvl1pPr>
          </a:lstStyle>
          <a:p>
            <a:pPr marL="0" marR="0" lvl="0" indent="0" algn="ctr" eaLnBrk="1" hangingPunct="1"/>
            <a:r>
              <a:rPr lang="ja-JP" altLang="en-US" b="1" i="0">
                <a:solidFill>
                  <a:srgbClr val="C00000"/>
                </a:solidFill>
                <a:effectLst>
                  <a:outerShdw blurRad="38100" dist="38100" dir="2700000" algn="tl">
                    <a:schemeClr val="bg2"/>
                  </a:outerShdw>
                </a:effectLst>
                <a:latin typeface="Tahoma" pitchFamily="34" charset="0"/>
                <a:ea typeface="Tahoma" pitchFamily="34" charset="0"/>
              </a:rPr>
              <a:t>　</a:t>
            </a:r>
            <a:r>
              <a:rPr lang="en-US" altLang="ja-JP" b="1" i="0">
                <a:solidFill>
                  <a:srgbClr val="C00000"/>
                </a:solidFill>
                <a:effectLst>
                  <a:outerShdw blurRad="38100" dist="38100" dir="2700000" algn="tl">
                    <a:schemeClr val="bg2"/>
                  </a:outerShdw>
                </a:effectLst>
                <a:latin typeface="Tahoma" pitchFamily="34" charset="0"/>
                <a:ea typeface="Tahoma" pitchFamily="34" charset="0"/>
              </a:rPr>
              <a:t>Assessing the Credit Rating</a:t>
            </a:r>
            <a:br>
              <a:rPr lang="en-US" altLang="ja-JP" b="1" i="0">
                <a:solidFill>
                  <a:srgbClr val="C00000"/>
                </a:solidFill>
                <a:effectLst>
                  <a:outerShdw blurRad="38100" dist="38100" dir="2700000" algn="tl">
                    <a:schemeClr val="bg2"/>
                  </a:outerShdw>
                </a:effectLst>
                <a:latin typeface="Tahoma" pitchFamily="34" charset="0"/>
                <a:ea typeface="Tahoma" pitchFamily="34" charset="0"/>
              </a:rPr>
            </a:br>
            <a:r>
              <a:rPr lang="en-US" altLang="ja-JP" b="1" i="0">
                <a:solidFill>
                  <a:srgbClr val="C00000"/>
                </a:solidFill>
                <a:effectLst>
                  <a:outerShdw blurRad="38100" dist="38100" dir="2700000" algn="tl">
                    <a:schemeClr val="bg2"/>
                  </a:outerShdw>
                </a:effectLst>
                <a:latin typeface="Tahoma" pitchFamily="34" charset="0"/>
                <a:ea typeface="Tahoma" pitchFamily="34" charset="0"/>
              </a:rPr>
              <a:t> of SMEs </a:t>
            </a:r>
            <a:br>
              <a:rPr lang="en-US" altLang="ja-JP" b="1" i="0">
                <a:solidFill>
                  <a:srgbClr val="C00000"/>
                </a:solidFill>
                <a:effectLst>
                  <a:outerShdw blurRad="38100" dist="38100" dir="2700000" algn="tl">
                    <a:schemeClr val="bg2"/>
                  </a:outerShdw>
                </a:effectLst>
                <a:latin typeface="Tahoma" pitchFamily="34" charset="0"/>
                <a:ea typeface="Tahoma" pitchFamily="34" charset="0"/>
              </a:rPr>
            </a:br>
            <a:r>
              <a:rPr lang="en-US" altLang="ja-JP" b="1" i="0">
                <a:solidFill>
                  <a:srgbClr val="C00000"/>
                </a:solidFill>
                <a:effectLst>
                  <a:outerShdw blurRad="38100" dist="38100" dir="2700000" algn="tl">
                    <a:schemeClr val="bg2"/>
                  </a:outerShdw>
                </a:effectLst>
                <a:latin typeface="Tahoma" pitchFamily="34" charset="0"/>
                <a:ea typeface="Tahoma" pitchFamily="34" charset="0"/>
              </a:rPr>
              <a:t>and </a:t>
            </a:r>
            <a:br>
              <a:rPr lang="en-US" altLang="ja-JP" b="1" i="0">
                <a:solidFill>
                  <a:srgbClr val="C00000"/>
                </a:solidFill>
                <a:effectLst>
                  <a:outerShdw blurRad="38100" dist="38100" dir="2700000" algn="tl">
                    <a:schemeClr val="bg2"/>
                  </a:outerShdw>
                </a:effectLst>
                <a:latin typeface="Tahoma" pitchFamily="34" charset="0"/>
                <a:ea typeface="Tahoma" pitchFamily="34" charset="0"/>
              </a:rPr>
            </a:br>
            <a:r>
              <a:rPr lang="en-US" altLang="ja-JP" b="1" i="0">
                <a:solidFill>
                  <a:srgbClr val="C00000"/>
                </a:solidFill>
                <a:effectLst>
                  <a:outerShdw blurRad="38100" dist="38100" dir="2700000" algn="tl">
                    <a:schemeClr val="bg2"/>
                  </a:outerShdw>
                </a:effectLst>
                <a:latin typeface="Tahoma" pitchFamily="34" charset="0"/>
                <a:ea typeface="Tahoma" pitchFamily="34" charset="0"/>
              </a:rPr>
              <a:t>Big Data Analysis </a:t>
            </a:r>
            <a:r>
              <a:rPr lang="en-US" altLang="ja-JP" b="1">
                <a:solidFill>
                  <a:srgbClr val="FF0000"/>
                </a:solidFill>
              </a:rPr>
              <a:t> </a:t>
            </a:r>
            <a:endParaRPr lang="en-US" altLang="ja-JP" b="1" i="0">
              <a:solidFill>
                <a:srgbClr val="FF0000"/>
              </a:solidFill>
              <a:effectLst>
                <a:outerShdw blurRad="38100" dist="38100" dir="2700000" algn="tl">
                  <a:schemeClr val="bg2"/>
                </a:outerShdw>
              </a:effectLst>
              <a:latin typeface="Tahoma" pitchFamily="34" charset="0"/>
              <a:ea typeface="Tahoma" pitchFamily="34" charset="0"/>
            </a:endParaRPr>
          </a:p>
        </p:txBody>
      </p:sp>
      <p:sp>
        <p:nvSpPr>
          <p:cNvPr id="4099" name="Rectangle 3"/>
          <p:cNvSpPr>
            <a:spLocks noGrp="1"/>
          </p:cNvSpPr>
          <p:nvPr>
            <p:ph type="subTitle" idx="1"/>
          </p:nvPr>
        </p:nvSpPr>
        <p:spPr>
          <a:xfrm>
            <a:off x="-252412" y="3097212"/>
            <a:ext cx="9121775" cy="3644900"/>
          </a:xfrm>
          <a:prstGeom prst="rect">
            <a:avLst/>
          </a:prstGeom>
          <a:noFill/>
          <a:ln>
            <a:miter lim="800000"/>
          </a:ln>
        </p:spPr>
        <p:txBody>
          <a:bodyPr vert="horz" wrap="square" lIns="91440" tIns="45720" rIns="91440" bIns="45720" anchor="t" anchorCtr="0">
            <a:noAutofit/>
          </a:bodyPr>
          <a:lstStyle>
            <a:lvl1pPr marL="0" indent="0" algn="ctr" defTabSz="914400" rtl="0" eaLnBrk="0" fontAlgn="base" hangingPunct="0">
              <a:lnSpc>
                <a:spcPct val="100000"/>
              </a:lnSpc>
              <a:spcBef>
                <a:spcPct val="20000"/>
              </a:spcBef>
              <a:spcAft>
                <a:spcPct val="0"/>
              </a:spcAft>
              <a:buClr>
                <a:schemeClr val="accent2"/>
              </a:buClr>
              <a:buSzPct val="90000"/>
              <a:buFont typeface="Wingdings" pitchFamily="2" charset="2"/>
              <a:buNone/>
              <a:defRPr kumimoji="0" lang="en-US" altLang="en-US" sz="3200" b="0" i="0" u="none" baseline="0">
                <a:solidFill>
                  <a:schemeClr val="tx1"/>
                </a:solidFill>
                <a:effectLst/>
                <a:latin typeface="Trebuchet MS" pitchFamily="34" charset="0"/>
                <a:ea typeface="ＭＳ Ｐゴシック" pitchFamily="50" charset="-128"/>
              </a:defRPr>
            </a:lvl1pPr>
            <a:lvl2pPr marL="457200" indent="0" algn="ctr" defTabSz="914400" rtl="0" eaLnBrk="0" fontAlgn="base" hangingPunct="0">
              <a:lnSpc>
                <a:spcPct val="100000"/>
              </a:lnSpc>
              <a:spcBef>
                <a:spcPct val="20000"/>
              </a:spcBef>
              <a:spcAft>
                <a:spcPct val="0"/>
              </a:spcAft>
              <a:buClr>
                <a:schemeClr val="hlink"/>
              </a:buClr>
              <a:buSzPct val="90000"/>
              <a:buFont typeface="Wingdings" pitchFamily="2" charset="2"/>
              <a:buNone/>
              <a:defRPr kumimoji="0" lang="en-US" altLang="en-US" sz="2800" b="0" i="0" u="none" baseline="0">
                <a:solidFill>
                  <a:schemeClr val="tx1"/>
                </a:solidFill>
                <a:effectLst/>
                <a:latin typeface="Trebuchet MS" pitchFamily="34" charset="0"/>
                <a:ea typeface="ＭＳ Ｐゴシック" pitchFamily="50" charset="-128"/>
              </a:defRPr>
            </a:lvl2pPr>
            <a:lvl3pPr marL="914400" indent="0" algn="ctr" defTabSz="914400" rtl="0" eaLnBrk="0" fontAlgn="base" hangingPunct="0">
              <a:lnSpc>
                <a:spcPct val="100000"/>
              </a:lnSpc>
              <a:spcBef>
                <a:spcPct val="20000"/>
              </a:spcBef>
              <a:spcAft>
                <a:spcPct val="0"/>
              </a:spcAft>
              <a:buClr>
                <a:schemeClr val="folHlink"/>
              </a:buClr>
              <a:buSzPct val="90000"/>
              <a:buFont typeface="Wingdings" pitchFamily="2" charset="2"/>
              <a:buNone/>
              <a:defRPr kumimoji="0" lang="en-US" altLang="en-US" sz="2400" b="0" i="0" u="none" baseline="0">
                <a:solidFill>
                  <a:schemeClr val="tx1"/>
                </a:solidFill>
                <a:effectLst/>
                <a:latin typeface="Trebuchet MS" pitchFamily="34" charset="0"/>
                <a:ea typeface="ＭＳ Ｐゴシック" pitchFamily="50" charset="-128"/>
              </a:defRPr>
            </a:lvl3pPr>
            <a:lvl4pPr marL="1371600" indent="0" algn="ctr" defTabSz="914400" rtl="0" eaLnBrk="0" fontAlgn="base" hangingPunct="0">
              <a:lnSpc>
                <a:spcPct val="100000"/>
              </a:lnSpc>
              <a:spcBef>
                <a:spcPct val="20000"/>
              </a:spcBef>
              <a:spcAft>
                <a:spcPct val="0"/>
              </a:spcAft>
              <a:buClrTx/>
              <a:buSzPct val="90000"/>
              <a:buFont typeface="Wingdings" pitchFamily="2" charset="2"/>
              <a:buNone/>
              <a:defRPr kumimoji="0" lang="en-US" altLang="en-US" sz="2000" b="0" i="0" u="none" baseline="0">
                <a:solidFill>
                  <a:schemeClr val="tx1"/>
                </a:solidFill>
                <a:effectLst/>
                <a:latin typeface="Trebuchet MS" pitchFamily="34" charset="0"/>
                <a:ea typeface="ＭＳ Ｐゴシック" pitchFamily="50" charset="-128"/>
              </a:defRPr>
            </a:lvl4pPr>
            <a:lvl5pPr marL="1828800" indent="0" algn="ctr" defTabSz="914400" rtl="0" eaLnBrk="0" fontAlgn="base" hangingPunct="0">
              <a:lnSpc>
                <a:spcPct val="100000"/>
              </a:lnSpc>
              <a:spcBef>
                <a:spcPct val="20000"/>
              </a:spcBef>
              <a:spcAft>
                <a:spcPct val="0"/>
              </a:spcAft>
              <a:buClr>
                <a:schemeClr val="bg2"/>
              </a:buClr>
              <a:buSzPct val="90000"/>
              <a:buFont typeface="Wingdings" pitchFamily="2" charset="2"/>
              <a:buNone/>
              <a:defRPr kumimoji="0" lang="en-US" altLang="en-US" sz="2000" b="0" i="0" u="none" baseline="0">
                <a:solidFill>
                  <a:schemeClr val="tx1"/>
                </a:solidFill>
                <a:effectLst/>
                <a:latin typeface="Trebuchet MS" pitchFamily="34" charset="0"/>
                <a:ea typeface="ＭＳ Ｐゴシック" pitchFamily="50" charset="-128"/>
              </a:defRPr>
            </a:lvl5pPr>
          </a:lstStyle>
          <a:p>
            <a:pPr marL="0" lvl="0" indent="0" eaLnBrk="1" hangingPunct="1">
              <a:lnSpc>
                <a:spcPct val="80000"/>
              </a:lnSpc>
              <a:buClr>
                <a:schemeClr val="tx1"/>
              </a:buClr>
            </a:pPr>
            <a:r>
              <a:rPr lang="en-US" altLang="ja-JP" sz="3600" b="1">
                <a:solidFill>
                  <a:srgbClr val="C00000"/>
                </a:solidFill>
              </a:rPr>
              <a:t>Naoyuki Yoshino</a:t>
            </a:r>
            <a:endParaRPr lang="en-US" altLang="ja-JP" sz="3600" b="1">
              <a:solidFill>
                <a:srgbClr val="C00000"/>
              </a:solidFill>
            </a:endParaRPr>
          </a:p>
          <a:p>
            <a:pPr marL="0" lvl="0" indent="0" eaLnBrk="1" hangingPunct="1">
              <a:lnSpc>
                <a:spcPct val="80000"/>
              </a:lnSpc>
              <a:buClr>
                <a:schemeClr val="tx1"/>
              </a:buClr>
            </a:pPr>
            <a:r>
              <a:rPr lang="en-US" altLang="ja-JP" sz="2800" b="1"/>
              <a:t>Dean, Asian Development Bank Institute (ADBI)</a:t>
            </a:r>
            <a:endParaRPr lang="en-US" altLang="ja-JP" sz="2800" b="1"/>
          </a:p>
          <a:p>
            <a:pPr marL="0" lvl="0" indent="0" eaLnBrk="1" hangingPunct="1">
              <a:lnSpc>
                <a:spcPct val="80000"/>
              </a:lnSpc>
              <a:buClr>
                <a:schemeClr val="tx1"/>
              </a:buClr>
            </a:pPr>
            <a:r>
              <a:rPr lang="en-US" altLang="ja-JP" sz="2800" b="1"/>
              <a:t>Professor Emeritus, Keio University, Japan</a:t>
            </a:r>
            <a:endParaRPr lang="en-US" altLang="ja-JP" sz="2800" b="1"/>
          </a:p>
          <a:p>
            <a:pPr marL="0" lvl="0" indent="0" eaLnBrk="1" hangingPunct="1">
              <a:lnSpc>
                <a:spcPct val="80000"/>
              </a:lnSpc>
              <a:buClr>
                <a:schemeClr val="tx1"/>
              </a:buClr>
            </a:pPr>
            <a:endParaRPr lang="en-US" altLang="ja-JP" sz="2800" b="1">
              <a:solidFill>
                <a:srgbClr val="C00000"/>
              </a:solidFill>
            </a:endParaRPr>
          </a:p>
          <a:p>
            <a:pPr marL="0" lvl="0" indent="0" eaLnBrk="1" hangingPunct="1">
              <a:lnSpc>
                <a:spcPct val="80000"/>
              </a:lnSpc>
              <a:buClr>
                <a:schemeClr val="tx1"/>
              </a:buClr>
            </a:pPr>
            <a:r>
              <a:rPr lang="en-US" altLang="ja-JP" sz="2800" b="1">
                <a:solidFill>
                  <a:srgbClr val="C00000"/>
                </a:solidFill>
              </a:rPr>
              <a:t>Farhad Taghizadeh-Hesary</a:t>
            </a:r>
            <a:endParaRPr lang="en-US" altLang="ja-JP" sz="2800" b="1">
              <a:solidFill>
                <a:srgbClr val="C00000"/>
              </a:solidFill>
            </a:endParaRPr>
          </a:p>
          <a:p>
            <a:pPr marL="0" lvl="0" indent="0" eaLnBrk="1" hangingPunct="1">
              <a:lnSpc>
                <a:spcPct val="80000"/>
              </a:lnSpc>
              <a:buClr>
                <a:schemeClr val="tx1"/>
              </a:buClr>
            </a:pPr>
            <a:r>
              <a:rPr lang="en-US" altLang="ja-JP" sz="2800" b="1"/>
              <a:t>Assistant Professor, Keio University, Japan</a:t>
            </a:r>
            <a:endParaRPr lang="en-US" altLang="ja-JP" sz="2800" b="1"/>
          </a:p>
          <a:p>
            <a:pPr marL="0" lvl="0" indent="0" eaLnBrk="1" hangingPunct="1">
              <a:lnSpc>
                <a:spcPct val="80000"/>
              </a:lnSpc>
              <a:buClr>
                <a:schemeClr val="tx1"/>
              </a:buClr>
            </a:pPr>
            <a:r>
              <a:rPr lang="en-US" altLang="ja-JP" sz="2800" b="1"/>
              <a:t>Visiting Professor, University of Tokyo</a:t>
            </a:r>
            <a:endParaRPr lang="en-US" altLang="ja-JP" sz="2800" b="1" i="1"/>
          </a:p>
        </p:txBody>
      </p:sp>
    </p:spTree>
  </p:cSld>
  <p:clrMapOvr>
    <a:masterClrMapping/>
  </p:clrMapOvr>
  <p:transition spd="med">
    <p:wipe/>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6386"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5679D2E8-772D-4A8E-AEAE-70855CC7F872}" type="slidenum">
              <a:rPr kumimoji="1" lang="ja-JP" altLang="en-US" sz="900">
                <a:solidFill>
                  <a:srgbClr val="898989"/>
                </a:solidFill>
                <a:latin typeface="Arial" pitchFamily="34" charset="0"/>
              </a:rPr>
              <a:t>10</a:t>
            </a:fld>
            <a:endParaRPr kumimoji="1" lang="en-US" altLang="ja-JP" sz="900">
              <a:solidFill>
                <a:srgbClr val="898989"/>
              </a:solidFill>
              <a:latin typeface="Arial" pitchFamily="34" charset="0"/>
            </a:endParaRPr>
          </a:p>
        </p:txBody>
      </p:sp>
      <p:pic>
        <p:nvPicPr>
          <p:cNvPr id="16387" name="図 2"/>
          <p:cNvPicPr>
            <a:picLocks noChangeAspect="1"/>
          </p:cNvPicPr>
          <p:nvPr/>
        </p:nvPicPr>
        <p:blipFill>
          <a:blip r:embed="rId2"/>
          <a:stretch>
            <a:fillRect/>
          </a:stretch>
        </p:blipFill>
        <p:spPr>
          <a:xfrm>
            <a:off x="179388" y="68262"/>
            <a:ext cx="8785225" cy="6721475"/>
          </a:xfrm>
          <a:prstGeom prst="rect">
            <a:avLst/>
          </a:prstGeom>
          <a:noFill/>
          <a:ln>
            <a:noFill/>
            <a:miter lim="800000"/>
          </a:ln>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7410"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7E2A01A0-91FF-4369-B325-116BD6F8112F}" type="slidenum">
              <a:rPr lang="en-US" altLang="ja-JP" sz="1400">
                <a:solidFill>
                  <a:srgbClr val="000000"/>
                </a:solidFill>
              </a:rPr>
              <a:t>11</a:t>
            </a:fld>
            <a:endParaRPr lang="en-US" altLang="ja-JP" sz="1400">
              <a:solidFill>
                <a:srgbClr val="000000"/>
              </a:solidFill>
            </a:endParaRPr>
          </a:p>
        </p:txBody>
      </p:sp>
      <p:pic>
        <p:nvPicPr>
          <p:cNvPr id="17411" name="図 2"/>
          <p:cNvPicPr>
            <a:picLocks noChangeAspect="1"/>
          </p:cNvPicPr>
          <p:nvPr/>
        </p:nvPicPr>
        <p:blipFill>
          <a:blip r:embed="rId2"/>
          <a:stretch>
            <a:fillRect/>
          </a:stretch>
        </p:blipFill>
        <p:spPr>
          <a:xfrm>
            <a:off x="85725" y="981075"/>
            <a:ext cx="8972550" cy="4895850"/>
          </a:xfrm>
          <a:prstGeom prst="rect">
            <a:avLst/>
          </a:prstGeom>
          <a:noFill/>
          <a:ln>
            <a:noFill/>
            <a:miter lim="800000"/>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8434"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C5B113ED-3685-4A0E-A469-09183248DC4D}" type="slidenum">
              <a:rPr lang="en-US" altLang="ja-JP" sz="1400">
                <a:solidFill>
                  <a:srgbClr val="000000"/>
                </a:solidFill>
              </a:rPr>
              <a:t>12</a:t>
            </a:fld>
            <a:endParaRPr lang="en-US" altLang="ja-JP" sz="1400">
              <a:solidFill>
                <a:srgbClr val="000000"/>
              </a:solidFill>
            </a:endParaRPr>
          </a:p>
        </p:txBody>
      </p:sp>
      <p:pic>
        <p:nvPicPr>
          <p:cNvPr id="18435" name="図 2"/>
          <p:cNvPicPr>
            <a:picLocks noChangeAspect="1"/>
          </p:cNvPicPr>
          <p:nvPr/>
        </p:nvPicPr>
        <p:blipFill>
          <a:blip r:embed="rId2"/>
          <a:stretch>
            <a:fillRect/>
          </a:stretch>
        </p:blipFill>
        <p:spPr>
          <a:xfrm>
            <a:off x="385762" y="1125538"/>
            <a:ext cx="8372475" cy="4606925"/>
          </a:xfrm>
          <a:prstGeom prst="rect">
            <a:avLst/>
          </a:prstGeom>
          <a:noFill/>
          <a:ln>
            <a:noFill/>
            <a:miter lim="800000"/>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9458"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ED58CC22-0309-4A24-9D45-E9E7741D0606}" type="slidenum">
              <a:rPr lang="en-US" altLang="ja-JP" sz="1400">
                <a:solidFill>
                  <a:srgbClr val="000000"/>
                </a:solidFill>
              </a:rPr>
              <a:t>13</a:t>
            </a:fld>
            <a:endParaRPr lang="en-US" altLang="ja-JP" sz="1400">
              <a:solidFill>
                <a:srgbClr val="000000"/>
              </a:solidFill>
            </a:endParaRPr>
          </a:p>
        </p:txBody>
      </p:sp>
      <p:pic>
        <p:nvPicPr>
          <p:cNvPr id="19459" name="図 2"/>
          <p:cNvPicPr>
            <a:picLocks noChangeAspect="1"/>
          </p:cNvPicPr>
          <p:nvPr/>
        </p:nvPicPr>
        <p:blipFill>
          <a:blip r:embed="rId2"/>
          <a:stretch>
            <a:fillRect/>
          </a:stretch>
        </p:blipFill>
        <p:spPr>
          <a:xfrm>
            <a:off x="-7938" y="549275"/>
            <a:ext cx="8816975" cy="5543550"/>
          </a:xfrm>
          <a:prstGeom prst="rect">
            <a:avLst/>
          </a:prstGeom>
          <a:noFill/>
          <a:ln>
            <a:noFill/>
            <a:miter lim="800000"/>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0482"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915FF321-217F-4ADE-9B38-38CB2D79E508}" type="slidenum">
              <a:rPr lang="en-US" altLang="ja-JP" sz="1400">
                <a:solidFill>
                  <a:srgbClr val="000000"/>
                </a:solidFill>
              </a:rPr>
              <a:t>14</a:t>
            </a:fld>
            <a:endParaRPr lang="en-US" altLang="ja-JP" sz="1400">
              <a:solidFill>
                <a:srgbClr val="000000"/>
              </a:solidFill>
            </a:endParaRPr>
          </a:p>
        </p:txBody>
      </p:sp>
      <p:pic>
        <p:nvPicPr>
          <p:cNvPr id="20483" name="図 2"/>
          <p:cNvPicPr>
            <a:picLocks noChangeAspect="1"/>
          </p:cNvPicPr>
          <p:nvPr/>
        </p:nvPicPr>
        <p:blipFill>
          <a:blip r:embed="rId2"/>
          <a:stretch>
            <a:fillRect/>
          </a:stretch>
        </p:blipFill>
        <p:spPr>
          <a:xfrm>
            <a:off x="39688" y="1557338"/>
            <a:ext cx="9064625" cy="3743325"/>
          </a:xfrm>
          <a:prstGeom prst="rect">
            <a:avLst/>
          </a:prstGeom>
          <a:noFill/>
          <a:ln>
            <a:noFill/>
            <a:miter lim="800000"/>
          </a:ln>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1506" name="タイトル 1"/>
          <p:cNvSpPr>
            <a:spLocks noGrp="1"/>
          </p:cNvSpPr>
          <p:nvPr>
            <p:ph type="title"/>
          </p:nvPr>
        </p:nvSpPr>
        <p:spPr>
          <a:xfrm>
            <a:off x="685800" y="609600"/>
            <a:ext cx="7772400" cy="1143000"/>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endParaRPr kumimoji="1" lang="ja-JP" altLang="en-US"/>
          </a:p>
        </p:txBody>
      </p:sp>
      <p:pic>
        <p:nvPicPr>
          <p:cNvPr id="21507" name="コンテンツ プレースホルダー 4"/>
          <p:cNvPicPr>
            <a:picLocks noGrp="1" noChangeAspect="1"/>
          </p:cNvPicPr>
          <p:nvPr>
            <p:ph idx="1"/>
          </p:nvPr>
        </p:nvPicPr>
        <p:blipFill>
          <a:blip r:embed="rId2"/>
          <a:stretch>
            <a:fillRect/>
          </a:stretch>
        </p:blipFill>
        <p:spPr>
          <a:xfrm>
            <a:off x="395288" y="352425"/>
            <a:ext cx="8593138" cy="1657350"/>
          </a:xfrm>
          <a:prstGeom prst="rect">
            <a:avLst/>
          </a:prstGeom>
          <a:noFill/>
          <a:ln>
            <a:noFill/>
            <a:miter lim="800000"/>
          </a:ln>
        </p:spPr>
      </p:pic>
      <p:sp>
        <p:nvSpPr>
          <p:cNvPr id="21508"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698DB604-48F5-4D29-A5F7-A90D7421E3FE}" type="slidenum">
              <a:rPr lang="en-US" altLang="ja-JP" sz="1400">
                <a:solidFill>
                  <a:srgbClr val="000000"/>
                </a:solidFill>
              </a:rPr>
              <a:t>15</a:t>
            </a:fld>
            <a:endParaRPr lang="en-US" altLang="ja-JP" sz="1400">
              <a:solidFill>
                <a:srgbClr val="000000"/>
              </a:solidFill>
            </a:endParaRPr>
          </a:p>
        </p:txBody>
      </p:sp>
      <p:pic>
        <p:nvPicPr>
          <p:cNvPr id="21509" name="図 5"/>
          <p:cNvPicPr>
            <a:picLocks noChangeAspect="1"/>
          </p:cNvPicPr>
          <p:nvPr/>
        </p:nvPicPr>
        <p:blipFill>
          <a:blip r:embed="rId3"/>
          <a:stretch>
            <a:fillRect/>
          </a:stretch>
        </p:blipFill>
        <p:spPr>
          <a:xfrm>
            <a:off x="468312" y="2238375"/>
            <a:ext cx="8351838" cy="4433888"/>
          </a:xfrm>
          <a:prstGeom prst="rect">
            <a:avLst/>
          </a:prstGeom>
          <a:noFill/>
          <a:ln>
            <a:noFill/>
            <a:miter lim="800000"/>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2530" name="タイトル 1"/>
          <p:cNvSpPr>
            <a:spLocks noGrp="1"/>
          </p:cNvSpPr>
          <p:nvPr>
            <p:ph type="title"/>
          </p:nvPr>
        </p:nvSpPr>
        <p:spPr>
          <a:xfrm>
            <a:off x="179388" y="609600"/>
            <a:ext cx="8713788" cy="1143000"/>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lgn="ctr"/>
            <a:r>
              <a:rPr kumimoji="1" lang="en-US" altLang="ja-JP">
                <a:solidFill>
                  <a:srgbClr val="FF0000"/>
                </a:solidFill>
              </a:rPr>
              <a:t>Optimal Credit Guarantee Ratio</a:t>
            </a:r>
            <a:endParaRPr kumimoji="1" lang="ja-JP" altLang="en-US">
              <a:solidFill>
                <a:srgbClr val="FF0000"/>
              </a:solidFill>
            </a:endParaRPr>
          </a:p>
        </p:txBody>
      </p:sp>
      <p:pic>
        <p:nvPicPr>
          <p:cNvPr id="22531" name="コンテンツ プレースホルダー 4"/>
          <p:cNvPicPr>
            <a:picLocks noGrp="1" noChangeAspect="1"/>
          </p:cNvPicPr>
          <p:nvPr>
            <p:ph idx="1"/>
          </p:nvPr>
        </p:nvPicPr>
        <p:blipFill>
          <a:blip r:embed="rId2"/>
          <a:stretch>
            <a:fillRect/>
          </a:stretch>
        </p:blipFill>
        <p:spPr>
          <a:xfrm>
            <a:off x="266700" y="2349500"/>
            <a:ext cx="8805862" cy="3455988"/>
          </a:xfrm>
          <a:prstGeom prst="rect">
            <a:avLst/>
          </a:prstGeom>
          <a:noFill/>
          <a:ln>
            <a:noFill/>
            <a:miter lim="800000"/>
          </a:ln>
        </p:spPr>
      </p:pic>
      <p:sp>
        <p:nvSpPr>
          <p:cNvPr id="22532"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B70359BC-6EC9-4280-BDFF-1F6FBDB13177}" type="slidenum">
              <a:rPr lang="en-US" altLang="ja-JP" sz="1400">
                <a:solidFill>
                  <a:srgbClr val="000000"/>
                </a:solidFill>
              </a:rPr>
              <a:t>16</a:t>
            </a:fld>
            <a:endParaRPr lang="en-US" altLang="ja-JP" sz="1400">
              <a:solidFill>
                <a:srgbClr val="000000"/>
              </a:solidFill>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3554" name="タイトル 1"/>
          <p:cNvSpPr>
            <a:spLocks noGrp="1"/>
          </p:cNvSpPr>
          <p:nvPr>
            <p:ph type="title"/>
          </p:nvPr>
        </p:nvSpPr>
        <p:spPr>
          <a:xfrm>
            <a:off x="685800" y="609600"/>
            <a:ext cx="7772400" cy="1143000"/>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lgn="ctr"/>
            <a:r>
              <a:rPr kumimoji="1" lang="en-US" altLang="ja-JP">
                <a:solidFill>
                  <a:srgbClr val="FF0000"/>
                </a:solidFill>
              </a:rPr>
              <a:t>Cluster Analysis of SMES</a:t>
            </a:r>
            <a:endParaRPr kumimoji="1" lang="ja-JP" altLang="en-US">
              <a:solidFill>
                <a:srgbClr val="FF0000"/>
              </a:solidFill>
            </a:endParaRPr>
          </a:p>
        </p:txBody>
      </p:sp>
      <p:pic>
        <p:nvPicPr>
          <p:cNvPr id="23555" name="コンテンツ プレースホルダー 4"/>
          <p:cNvPicPr>
            <a:picLocks noGrp="1" noChangeAspect="1"/>
          </p:cNvPicPr>
          <p:nvPr>
            <p:ph idx="1"/>
          </p:nvPr>
        </p:nvPicPr>
        <p:blipFill>
          <a:blip r:embed="rId2"/>
          <a:stretch>
            <a:fillRect/>
          </a:stretch>
        </p:blipFill>
        <p:spPr>
          <a:xfrm>
            <a:off x="409575" y="2133600"/>
            <a:ext cx="8491538" cy="3887788"/>
          </a:xfrm>
          <a:prstGeom prst="rect">
            <a:avLst/>
          </a:prstGeom>
          <a:noFill/>
          <a:ln>
            <a:noFill/>
            <a:miter lim="800000"/>
          </a:ln>
        </p:spPr>
      </p:pic>
      <p:sp>
        <p:nvSpPr>
          <p:cNvPr id="23556"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8382220B-8211-4C46-9ED5-CA0A6E1FBA9F}" type="slidenum">
              <a:rPr lang="en-US" altLang="ja-JP" sz="1400">
                <a:solidFill>
                  <a:srgbClr val="000000"/>
                </a:solidFill>
              </a:rPr>
              <a:t>17</a:t>
            </a:fld>
            <a:endParaRPr lang="en-US" altLang="ja-JP" sz="1400">
              <a:solidFill>
                <a:srgbClr val="000000"/>
              </a:solidFill>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4578" name="Rectangle 4"/>
          <p:cNvSpPr/>
          <p:nvPr/>
        </p:nvSpPr>
        <p:spPr>
          <a:xfrm>
            <a:off x="611188" y="188912"/>
            <a:ext cx="6913562" cy="430212"/>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sz="2200" b="1">
                <a:solidFill>
                  <a:srgbClr val="0070C0"/>
                </a:solidFill>
                <a:latin typeface="Arial" pitchFamily="34" charset="0"/>
                <a:ea typeface="Arial" pitchFamily="34" charset="0"/>
              </a:rPr>
              <a:t>Calculated Optimal Credit Guarantee ratios</a:t>
            </a:r>
            <a:endParaRPr lang="en-US" altLang="ja-JP" sz="2200" b="1">
              <a:solidFill>
                <a:srgbClr val="0070C0"/>
              </a:solidFill>
              <a:latin typeface="Arial" pitchFamily="34" charset="0"/>
              <a:ea typeface="Arial" pitchFamily="34" charset="0"/>
            </a:endParaRPr>
          </a:p>
        </p:txBody>
      </p:sp>
      <p:sp>
        <p:nvSpPr>
          <p:cNvPr id="24579" name="Rectangle 70"/>
          <p:cNvSpPr/>
          <p:nvPr/>
        </p:nvSpPr>
        <p:spPr>
          <a:xfrm>
            <a:off x="296862" y="1677988"/>
            <a:ext cx="3214688" cy="46038"/>
          </a:xfrm>
          <a:prstGeom prst="rect">
            <a:avLst/>
          </a:prstGeom>
          <a:noFill/>
          <a:ln>
            <a:noFill/>
            <a:miter lim="800000"/>
          </a:ln>
          <a:effectLst/>
        </p:spPr>
        <p:txBody>
          <a:bodyPr anchor="ctr" anchorCtr="0">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en-US" altLang="ja-JP" sz="2400">
              <a:latin typeface="Arial" pitchFamily="34" charset="0"/>
            </a:endParaRPr>
          </a:p>
        </p:txBody>
      </p:sp>
      <p:sp>
        <p:nvSpPr>
          <p:cNvPr id="24580" name="Rectangle 3"/>
          <p:cNvSpPr/>
          <p:nvPr/>
        </p:nvSpPr>
        <p:spPr>
          <a:xfrm>
            <a:off x="1003300" y="4278312"/>
            <a:ext cx="9144000" cy="0"/>
          </a:xfrm>
          <a:prstGeom prst="rect">
            <a:avLst/>
          </a:prstGeom>
          <a:noFill/>
          <a:ln>
            <a:noFill/>
            <a:miter lim="800000"/>
          </a:ln>
          <a:effectLst/>
        </p:spPr>
        <p:txBody>
          <a:bodyPr wrap="none" anchor="ctr" anchorCtr="0">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en-US" altLang="ja-JP" sz="2400">
              <a:latin typeface="Arial" pitchFamily="34" charset="0"/>
            </a:endParaRPr>
          </a:p>
        </p:txBody>
      </p:sp>
      <p:sp>
        <p:nvSpPr>
          <p:cNvPr id="24581" name="Date Placeholder 1"/>
          <p:cNvSpPr txBox="1">
            <a:spLocks noGrp="1"/>
          </p:cNvSpPr>
          <p:nvPr>
            <p:ph type="dt" idx="10"/>
          </p:nvPr>
        </p:nvSpPr>
        <p:spPr bwMode="auto">
          <a:xfrm>
            <a:off x="685800" y="6248400"/>
            <a:ext cx="1905000" cy="457200"/>
          </a:xfrm>
          <a:prstGeom prst="rect">
            <a:avLst/>
          </a:prstGeom>
          <a:noFill/>
          <a:ln>
            <a:miter lim="800000"/>
          </a:ln>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r>
              <a:rPr sz="1400">
                <a:solidFill>
                  <a:srgbClr val="000000"/>
                </a:solidFill>
                <a:latin typeface="Trebuchet MS" pitchFamily="34" charset="0"/>
              </a:rPr>
              <a:t>15/03/2017</a:t>
            </a:r>
            <a:endParaRPr sz="1400">
              <a:solidFill>
                <a:srgbClr val="000000"/>
              </a:solidFill>
              <a:latin typeface="Trebuchet MS" pitchFamily="34" charset="0"/>
            </a:endParaRPr>
          </a:p>
        </p:txBody>
      </p:sp>
      <p:sp>
        <p:nvSpPr>
          <p:cNvPr id="24582" name="Footer Placeholder 2"/>
          <p:cNvSpPr txBox="1">
            <a:spLocks noGrp="1"/>
          </p:cNvSpPr>
          <p:nvPr>
            <p:ph type="ftr" idx="11"/>
          </p:nvPr>
        </p:nvSpPr>
        <p:spPr bwMode="auto">
          <a:xfrm>
            <a:off x="3124200" y="6248400"/>
            <a:ext cx="2895600" cy="457200"/>
          </a:xfrm>
          <a:prstGeom prst="rect">
            <a:avLst/>
          </a:prstGeom>
          <a:noFill/>
          <a:ln>
            <a:miter lim="800000"/>
          </a:ln>
        </p:spPr>
        <p:txBody>
          <a:bodyPr numCol="1"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lgn="ctr"/>
            <a:r>
              <a:rPr sz="1400">
                <a:solidFill>
                  <a:srgbClr val="000000"/>
                </a:solidFill>
                <a:latin typeface="Trebuchet MS" pitchFamily="34" charset="0"/>
              </a:rPr>
              <a:t>Yoshino - Taghizadeh</a:t>
            </a:r>
            <a:endParaRPr sz="1400">
              <a:solidFill>
                <a:srgbClr val="000000"/>
              </a:solidFill>
              <a:latin typeface="Trebuchet MS" pitchFamily="34" charset="0"/>
            </a:endParaRPr>
          </a:p>
        </p:txBody>
      </p:sp>
      <p:sp>
        <p:nvSpPr>
          <p:cNvPr id="24583" name="Slide Number Placeholder 5"/>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236BCFE3-EA77-4C4D-8144-1A1200C4056F}" type="slidenum">
              <a:rPr lang="en-US" altLang="ja-JP" sz="1400">
                <a:solidFill>
                  <a:srgbClr val="000000"/>
                </a:solidFill>
              </a:rPr>
              <a:t>18</a:t>
            </a:fld>
            <a:endParaRPr lang="en-US" altLang="ja-JP" sz="1400">
              <a:solidFill>
                <a:srgbClr val="000000"/>
              </a:solidFill>
            </a:endParaRPr>
          </a:p>
        </p:txBody>
      </p:sp>
      <p:sp>
        <p:nvSpPr>
          <p:cNvPr id="24584" name="Rectangle 14"/>
          <p:cNvSpPr/>
          <p:nvPr/>
        </p:nvSpPr>
        <p:spPr>
          <a:xfrm>
            <a:off x="4527550" y="1339850"/>
            <a:ext cx="5545138" cy="1108075"/>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en-US" altLang="ja-JP" sz="2200" b="1">
              <a:solidFill>
                <a:srgbClr val="0070C0"/>
              </a:solidFill>
              <a:latin typeface="Arial" pitchFamily="34" charset="0"/>
              <a:ea typeface="Arial" pitchFamily="34" charset="0"/>
            </a:endParaRPr>
          </a:p>
          <a:p>
            <a:pPr marL="0" lvl="0" indent="0">
              <a:spcBef>
                <a:spcPct val="0"/>
              </a:spcBef>
              <a:buClrTx/>
              <a:buSzTx/>
              <a:buFontTx/>
              <a:buNone/>
            </a:pPr>
            <a:r>
              <a:rPr lang="en-US" altLang="ja-JP" sz="2200" b="1">
                <a:solidFill>
                  <a:srgbClr val="0070C0"/>
                </a:solidFill>
                <a:latin typeface="Arial" pitchFamily="34" charset="0"/>
                <a:ea typeface="Arial" pitchFamily="34" charset="0"/>
              </a:rPr>
              <a:t>Group 1 of banks: 0.775</a:t>
            </a:r>
            <a:endParaRPr lang="en-US" altLang="ja-JP" sz="2200" b="1">
              <a:solidFill>
                <a:srgbClr val="0070C0"/>
              </a:solidFill>
              <a:latin typeface="Arial" pitchFamily="34" charset="0"/>
              <a:ea typeface="Arial" pitchFamily="34" charset="0"/>
            </a:endParaRPr>
          </a:p>
          <a:p>
            <a:pPr marL="0" lvl="0" indent="0">
              <a:spcBef>
                <a:spcPct val="0"/>
              </a:spcBef>
              <a:buClrTx/>
              <a:buSzTx/>
              <a:buFontTx/>
              <a:buNone/>
            </a:pPr>
            <a:r>
              <a:rPr lang="en-US" altLang="ja-JP" sz="2200" b="1">
                <a:solidFill>
                  <a:srgbClr val="0070C0"/>
                </a:solidFill>
                <a:latin typeface="Arial" pitchFamily="34" charset="0"/>
                <a:ea typeface="Arial" pitchFamily="34" charset="0"/>
              </a:rPr>
              <a:t>Group 2 of banks: 0.683</a:t>
            </a:r>
            <a:endParaRPr lang="en-US" altLang="ja-JP" sz="2200" b="1">
              <a:solidFill>
                <a:srgbClr val="0070C0"/>
              </a:solidFill>
              <a:latin typeface="Arial" pitchFamily="34" charset="0"/>
              <a:ea typeface="Arial" pitchFamily="34" charset="0"/>
            </a:endParaRPr>
          </a:p>
        </p:txBody>
      </p:sp>
      <p:sp>
        <p:nvSpPr>
          <p:cNvPr id="24585" name="Rectangle 6"/>
          <p:cNvSpPr/>
          <p:nvPr/>
        </p:nvSpPr>
        <p:spPr>
          <a:xfrm>
            <a:off x="539750" y="692150"/>
            <a:ext cx="7735678" cy="5644440"/>
          </a:xfrm>
          <a:prstGeom prst="rect">
            <a:avLst/>
          </a:prstGeom>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spcBef>
                <a:spcPts val="600"/>
              </a:spcBef>
              <a:spcAft>
                <a:spcPts val="600"/>
              </a:spcAft>
            </a:pPr>
            <a:r>
              <a:rPr>
                <a:ea typeface="MS Mincho" pitchFamily="17" charset="-128"/>
              </a:rPr>
              <a:t>the optimal credit guarantee ratio in our model depends on three groups of factors:</a:t>
            </a:r>
            <a:endParaRPr>
              <a:ea typeface="MS Mincho" pitchFamily="17" charset="-128"/>
            </a:endParaRPr>
          </a:p>
          <a:p>
            <a:pPr marL="342900" marR="0" lvl="0" indent="-342900">
              <a:spcBef>
                <a:spcPts val="600"/>
              </a:spcBef>
              <a:spcAft>
                <a:spcPts val="600"/>
              </a:spcAft>
              <a:buFont typeface="Trebuchet MS" pitchFamily="34" charset="0"/>
              <a:buAutoNum type="arabicPeriod"/>
            </a:pPr>
            <a:r>
              <a:rPr sz="2000" b="1">
                <a:solidFill>
                  <a:srgbClr val="FF0000"/>
                </a:solidFill>
                <a:ea typeface="MS Mincho" pitchFamily="17" charset="-128"/>
              </a:rPr>
              <a:t>macroeconomic variables</a:t>
            </a:r>
            <a:endParaRPr sz="2000" b="1">
              <a:solidFill>
                <a:srgbClr val="FF0000"/>
              </a:solidFill>
              <a:ea typeface="MS Mincho" pitchFamily="17" charset="-128"/>
            </a:endParaRPr>
          </a:p>
          <a:p>
            <a:pPr marL="342900" marR="0" lvl="0" indent="-342900">
              <a:spcBef>
                <a:spcPts val="600"/>
              </a:spcBef>
              <a:spcAft>
                <a:spcPts val="600"/>
              </a:spcAft>
              <a:buFont typeface="Trebuchet MS" pitchFamily="34" charset="0"/>
              <a:buAutoNum type="arabicPeriod"/>
            </a:pPr>
            <a:r>
              <a:rPr sz="2000" b="1">
                <a:solidFill>
                  <a:srgbClr val="0070C0"/>
                </a:solidFill>
                <a:ea typeface="MS Mincho" pitchFamily="17" charset="-128"/>
              </a:rPr>
              <a:t>government policies, </a:t>
            </a:r>
            <a:endParaRPr sz="2000" b="1">
              <a:solidFill>
                <a:srgbClr val="0070C0"/>
              </a:solidFill>
              <a:ea typeface="MS Mincho" pitchFamily="17" charset="-128"/>
            </a:endParaRPr>
          </a:p>
          <a:p>
            <a:pPr marL="342900" marR="0" lvl="0" indent="-342900">
              <a:spcBef>
                <a:spcPts val="600"/>
              </a:spcBef>
              <a:spcAft>
                <a:spcPts val="600"/>
              </a:spcAft>
              <a:buFont typeface="Trebuchet MS" pitchFamily="34" charset="0"/>
              <a:buAutoNum type="arabicPeriod"/>
            </a:pPr>
            <a:r>
              <a:rPr sz="2000" b="1">
                <a:solidFill>
                  <a:srgbClr val="00B050"/>
                </a:solidFill>
                <a:ea typeface="MS Mincho" pitchFamily="17" charset="-128"/>
              </a:rPr>
              <a:t>banking profile. </a:t>
            </a:r>
            <a:endParaRPr>
              <a:ea typeface="MS Mincho" pitchFamily="17" charset="-128"/>
            </a:endParaRPr>
          </a:p>
          <a:p>
            <a:pPr marL="0" marR="0" lvl="0" indent="0" algn="just">
              <a:spcBef>
                <a:spcPts val="600"/>
              </a:spcBef>
              <a:spcAft>
                <a:spcPts val="600"/>
              </a:spcAft>
            </a:pPr>
            <a:r>
              <a:rPr>
                <a:ea typeface="MS Mincho" pitchFamily="17" charset="-128"/>
              </a:rPr>
              <a:t>These two groups consist of various variables including:</a:t>
            </a:r>
            <a:r>
              <a:rPr>
                <a:solidFill>
                  <a:srgbClr val="FF0000"/>
                </a:solidFill>
                <a:ea typeface="MS Mincho" pitchFamily="17" charset="-128"/>
              </a:rPr>
              <a:t>price of land, price of stock, gross domestic product (GDP), money supply, actual SME loans, fixed demand for loans, deposit interest rate, expected GDP, marginal increase of nonperforming loans by increase of additional loans,</a:t>
            </a:r>
            <a:r>
              <a:rPr>
                <a:ea typeface="MS Mincho" pitchFamily="17" charset="-128"/>
              </a:rPr>
              <a:t> </a:t>
            </a:r>
            <a:r>
              <a:rPr>
                <a:solidFill>
                  <a:srgbClr val="0070C0"/>
                </a:solidFill>
                <a:ea typeface="MS Mincho" pitchFamily="17" charset="-128"/>
              </a:rPr>
              <a:t>desired SME loans, desired default risk ratio of loan, weight for stabilizing the SME loans, weight for reducing the nonperforming loan ratio, </a:t>
            </a:r>
            <a:r>
              <a:rPr>
                <a:solidFill>
                  <a:srgbClr val="00B050"/>
                </a:solidFill>
                <a:ea typeface="MS Mincho" pitchFamily="17" charset="-128"/>
              </a:rPr>
              <a:t>and financial profile of banks. </a:t>
            </a:r>
            <a:endParaRPr>
              <a:solidFill>
                <a:srgbClr val="00B050"/>
              </a:solidFill>
              <a:ea typeface="MS Mincho" pitchFamily="17" charset="-128"/>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5602"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FC69A467-BE2A-488C-A9EC-C65794D0CA42}" type="slidenum">
              <a:rPr lang="en-US" altLang="ja-JP" sz="1400">
                <a:solidFill>
                  <a:srgbClr val="000000"/>
                </a:solidFill>
              </a:rPr>
              <a:t>19</a:t>
            </a:fld>
            <a:endParaRPr lang="en-US" altLang="ja-JP" sz="1400">
              <a:solidFill>
                <a:srgbClr val="000000"/>
              </a:solidFill>
            </a:endParaRPr>
          </a:p>
        </p:txBody>
      </p:sp>
      <p:pic>
        <p:nvPicPr>
          <p:cNvPr id="25603" name="図 2"/>
          <p:cNvPicPr>
            <a:picLocks noChangeAspect="1"/>
          </p:cNvPicPr>
          <p:nvPr/>
        </p:nvPicPr>
        <p:blipFill>
          <a:blip r:embed="rId2"/>
          <a:stretch>
            <a:fillRect/>
          </a:stretch>
        </p:blipFill>
        <p:spPr>
          <a:xfrm>
            <a:off x="847725" y="836612"/>
            <a:ext cx="7775575" cy="5411788"/>
          </a:xfrm>
          <a:prstGeom prst="rect">
            <a:avLst/>
          </a:prstGeom>
          <a:noFill/>
          <a:ln>
            <a:noFill/>
            <a:miter lim="800000"/>
          </a:ln>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6146" name="タイトル 1"/>
          <p:cNvSpPr>
            <a:spLocks noGrp="1"/>
          </p:cNvSpPr>
          <p:nvPr>
            <p:ph type="title"/>
          </p:nvPr>
        </p:nvSpPr>
        <p:spPr>
          <a:xfrm>
            <a:off x="685800" y="260350"/>
            <a:ext cx="7772400" cy="1081088"/>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lgn="ctr"/>
            <a:r>
              <a:rPr kumimoji="1" lang="en-US" altLang="ja-JP"/>
              <a:t>Analysis of SMEs in Asia</a:t>
            </a:r>
            <a:endParaRPr kumimoji="1" lang="ja-JP" altLang="en-US"/>
          </a:p>
        </p:txBody>
      </p:sp>
      <p:sp>
        <p:nvSpPr>
          <p:cNvPr id="6147" name="コンテンツ プレースホルダー 2"/>
          <p:cNvSpPr>
            <a:spLocks noGrp="1"/>
          </p:cNvSpPr>
          <p:nvPr>
            <p:ph idx="1"/>
          </p:nvPr>
        </p:nvSpPr>
        <p:spPr>
          <a:xfrm>
            <a:off x="250825" y="1557338"/>
            <a:ext cx="8893175" cy="4538662"/>
          </a:xfrm>
          <a:prstGeom prst="rect">
            <a:avLst/>
          </a:prstGeom>
          <a:noFill/>
          <a:ln>
            <a:miter lim="800000"/>
          </a:ln>
        </p:spPr>
        <p:txBody>
          <a:bodyPr vert="horz" wrap="square" lIns="91440" tIns="45720" rIns="91440" bIns="45720" anchor="t" anchorCtr="0">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buNone/>
            </a:pPr>
            <a:r>
              <a:rPr kumimoji="1" lang="en-US" altLang="ja-JP" sz="4400"/>
              <a:t>1, Importance of SMEs in Asia</a:t>
            </a:r>
            <a:endParaRPr kumimoji="1" lang="en-US" altLang="ja-JP" sz="4400"/>
          </a:p>
          <a:p>
            <a:pPr marL="0" lvl="0" indent="0">
              <a:buNone/>
            </a:pPr>
            <a:r>
              <a:rPr kumimoji="1" lang="en-US" altLang="ja-JP" sz="4400"/>
              <a:t>2, Credit Guarantee to SMEs</a:t>
            </a:r>
            <a:endParaRPr kumimoji="1" lang="en-US" altLang="ja-JP" sz="4400"/>
          </a:p>
          <a:p>
            <a:pPr marL="0" lvl="0" indent="0">
              <a:buNone/>
            </a:pPr>
            <a:r>
              <a:rPr kumimoji="1" lang="en-US" altLang="ja-JP" sz="4400"/>
              <a:t>3, Collection of SME data</a:t>
            </a:r>
            <a:endParaRPr kumimoji="1" lang="en-US" altLang="ja-JP" sz="4400"/>
          </a:p>
          <a:p>
            <a:pPr marL="0" lvl="0" indent="0">
              <a:buNone/>
            </a:pPr>
            <a:r>
              <a:rPr kumimoji="1" lang="en-US" altLang="ja-JP" sz="4400"/>
              <a:t>4, Optimal credit guarantee ratio</a:t>
            </a:r>
            <a:endParaRPr kumimoji="1" lang="en-US" altLang="ja-JP" sz="4400"/>
          </a:p>
          <a:p>
            <a:pPr marL="0" lvl="0" indent="0">
              <a:buNone/>
            </a:pPr>
            <a:r>
              <a:rPr kumimoji="1" lang="en-US" altLang="ja-JP" sz="4400"/>
              <a:t>5, Credit Analysis of SME </a:t>
            </a:r>
            <a:endParaRPr kumimoji="1" lang="en-US" altLang="ja-JP" sz="4400"/>
          </a:p>
          <a:p>
            <a:pPr marL="0" lvl="0" indent="0">
              <a:buNone/>
            </a:pPr>
            <a:r>
              <a:rPr kumimoji="1" lang="en-US" altLang="ja-JP" sz="4400"/>
              <a:t>               by use of big data</a:t>
            </a:r>
            <a:endParaRPr kumimoji="1" lang="ja-JP" altLang="en-US" sz="4400"/>
          </a:p>
        </p:txBody>
      </p:sp>
      <p:sp>
        <p:nvSpPr>
          <p:cNvPr id="6148"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D57FE88A-3DFB-4A19-B9C4-5EB513B94341}" type="slidenum">
              <a:rPr lang="en-US" altLang="ja-JP" sz="1400">
                <a:solidFill>
                  <a:srgbClr val="000000"/>
                </a:solidFill>
              </a:rPr>
              <a:t>2</a:t>
            </a:fld>
            <a:endParaRPr lang="en-US" altLang="ja-JP" sz="1400">
              <a:solidFill>
                <a:srgbClr val="000000"/>
              </a:solidFill>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6626"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798C802B-7667-4368-905D-27ABABF71B84}" type="slidenum">
              <a:rPr lang="en-US" altLang="ja-JP" sz="1400">
                <a:solidFill>
                  <a:srgbClr val="000000"/>
                </a:solidFill>
              </a:rPr>
              <a:t>20</a:t>
            </a:fld>
            <a:endParaRPr lang="en-US" altLang="ja-JP" sz="1400">
              <a:solidFill>
                <a:srgbClr val="000000"/>
              </a:solidFill>
            </a:endParaRPr>
          </a:p>
        </p:txBody>
      </p:sp>
      <p:pic>
        <p:nvPicPr>
          <p:cNvPr id="26627" name="図 2"/>
          <p:cNvPicPr>
            <a:picLocks noChangeAspect="1"/>
          </p:cNvPicPr>
          <p:nvPr/>
        </p:nvPicPr>
        <p:blipFill>
          <a:blip r:embed="rId2"/>
          <a:stretch>
            <a:fillRect/>
          </a:stretch>
        </p:blipFill>
        <p:spPr>
          <a:xfrm>
            <a:off x="157162" y="1196975"/>
            <a:ext cx="8829675" cy="4464050"/>
          </a:xfrm>
          <a:prstGeom prst="rect">
            <a:avLst/>
          </a:prstGeom>
          <a:noFill/>
          <a:ln>
            <a:noFill/>
            <a:miter lim="800000"/>
          </a:ln>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7650"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8BA62C15-1EC2-4346-93B9-575D409D1147}" type="slidenum">
              <a:rPr lang="en-US" altLang="ja-JP" sz="1400">
                <a:solidFill>
                  <a:srgbClr val="000000"/>
                </a:solidFill>
              </a:rPr>
              <a:t>21</a:t>
            </a:fld>
            <a:endParaRPr lang="en-US" altLang="ja-JP" sz="1400">
              <a:solidFill>
                <a:srgbClr val="000000"/>
              </a:solidFill>
            </a:endParaRPr>
          </a:p>
        </p:txBody>
      </p:sp>
      <p:pic>
        <p:nvPicPr>
          <p:cNvPr id="27651" name="図 2"/>
          <p:cNvPicPr>
            <a:picLocks noChangeAspect="1"/>
          </p:cNvPicPr>
          <p:nvPr/>
        </p:nvPicPr>
        <p:blipFill>
          <a:blip r:embed="rId2"/>
          <a:stretch>
            <a:fillRect/>
          </a:stretch>
        </p:blipFill>
        <p:spPr>
          <a:xfrm>
            <a:off x="188912" y="765175"/>
            <a:ext cx="9021762" cy="5483225"/>
          </a:xfrm>
          <a:prstGeom prst="rect">
            <a:avLst/>
          </a:prstGeom>
          <a:noFill/>
          <a:ln>
            <a:noFill/>
            <a:miter lim="800000"/>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8674"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CA652C2F-7000-439E-B9CA-0804F05FA293}" type="slidenum">
              <a:rPr lang="en-US" altLang="ja-JP" sz="1400">
                <a:solidFill>
                  <a:srgbClr val="000000"/>
                </a:solidFill>
              </a:rPr>
              <a:t>22</a:t>
            </a:fld>
            <a:endParaRPr lang="en-US" altLang="ja-JP" sz="1400">
              <a:solidFill>
                <a:srgbClr val="000000"/>
              </a:solidFill>
            </a:endParaRPr>
          </a:p>
        </p:txBody>
      </p:sp>
      <p:pic>
        <p:nvPicPr>
          <p:cNvPr id="28675" name="図 2"/>
          <p:cNvPicPr>
            <a:picLocks noChangeAspect="1"/>
          </p:cNvPicPr>
          <p:nvPr/>
        </p:nvPicPr>
        <p:blipFill>
          <a:blip r:embed="rId2"/>
          <a:stretch>
            <a:fillRect/>
          </a:stretch>
        </p:blipFill>
        <p:spPr>
          <a:xfrm>
            <a:off x="755650" y="674688"/>
            <a:ext cx="7345362" cy="5300662"/>
          </a:xfrm>
          <a:prstGeom prst="rect">
            <a:avLst/>
          </a:prstGeom>
          <a:noFill/>
          <a:ln>
            <a:noFill/>
            <a:miter lim="800000"/>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29698"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F5C03040-C868-42DB-AD9D-7DD93B732623}" type="slidenum">
              <a:rPr lang="en-US" altLang="ja-JP" sz="1400">
                <a:solidFill>
                  <a:srgbClr val="000000"/>
                </a:solidFill>
              </a:rPr>
              <a:t>23</a:t>
            </a:fld>
            <a:endParaRPr lang="en-US" altLang="ja-JP" sz="1400">
              <a:solidFill>
                <a:srgbClr val="000000"/>
              </a:solidFill>
            </a:endParaRPr>
          </a:p>
        </p:txBody>
      </p:sp>
      <p:pic>
        <p:nvPicPr>
          <p:cNvPr id="29699" name="図 2"/>
          <p:cNvPicPr>
            <a:picLocks noChangeAspect="1"/>
          </p:cNvPicPr>
          <p:nvPr/>
        </p:nvPicPr>
        <p:blipFill>
          <a:blip r:embed="rId2"/>
          <a:stretch>
            <a:fillRect/>
          </a:stretch>
        </p:blipFill>
        <p:spPr>
          <a:xfrm>
            <a:off x="330200" y="620712"/>
            <a:ext cx="8499475" cy="5627688"/>
          </a:xfrm>
          <a:prstGeom prst="rect">
            <a:avLst/>
          </a:prstGeom>
          <a:noFill/>
          <a:ln>
            <a:noFill/>
            <a:miter lim="800000"/>
          </a:ln>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0722"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2930CF44-8057-49FA-BF9F-F1A2D4579060}" type="slidenum">
              <a:rPr lang="en-US" altLang="ja-JP" sz="1400">
                <a:solidFill>
                  <a:srgbClr val="000000"/>
                </a:solidFill>
              </a:rPr>
              <a:t>24</a:t>
            </a:fld>
            <a:endParaRPr lang="en-US" altLang="ja-JP" sz="1400">
              <a:solidFill>
                <a:srgbClr val="000000"/>
              </a:solidFill>
            </a:endParaRPr>
          </a:p>
        </p:txBody>
      </p:sp>
      <p:pic>
        <p:nvPicPr>
          <p:cNvPr id="30723" name="図 2"/>
          <p:cNvPicPr>
            <a:picLocks noChangeAspect="1"/>
          </p:cNvPicPr>
          <p:nvPr/>
        </p:nvPicPr>
        <p:blipFill>
          <a:blip r:embed="rId2"/>
          <a:stretch>
            <a:fillRect/>
          </a:stretch>
        </p:blipFill>
        <p:spPr>
          <a:xfrm>
            <a:off x="325438" y="1196975"/>
            <a:ext cx="8631238" cy="4535488"/>
          </a:xfrm>
          <a:prstGeom prst="rect">
            <a:avLst/>
          </a:prstGeom>
          <a:noFill/>
          <a:ln>
            <a:noFill/>
            <a:miter lim="800000"/>
          </a:ln>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1746"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680C8338-1D55-4E68-AD7A-394731D1FA57}" type="slidenum">
              <a:rPr lang="en-US" altLang="ja-JP" sz="1400">
                <a:solidFill>
                  <a:srgbClr val="000000"/>
                </a:solidFill>
              </a:rPr>
              <a:t>25</a:t>
            </a:fld>
            <a:endParaRPr lang="en-US" altLang="ja-JP" sz="1400">
              <a:solidFill>
                <a:srgbClr val="000000"/>
              </a:solidFill>
            </a:endParaRPr>
          </a:p>
        </p:txBody>
      </p:sp>
      <p:pic>
        <p:nvPicPr>
          <p:cNvPr id="31747" name="図 2"/>
          <p:cNvPicPr>
            <a:picLocks noChangeAspect="1"/>
          </p:cNvPicPr>
          <p:nvPr/>
        </p:nvPicPr>
        <p:blipFill>
          <a:blip r:embed="rId2"/>
          <a:stretch>
            <a:fillRect/>
          </a:stretch>
        </p:blipFill>
        <p:spPr>
          <a:xfrm>
            <a:off x="150812" y="836612"/>
            <a:ext cx="8842375" cy="5184775"/>
          </a:xfrm>
          <a:prstGeom prst="rect">
            <a:avLst/>
          </a:prstGeom>
          <a:noFill/>
          <a:ln>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2770"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4DC2B937-EBC0-4DA6-84A3-731106918775}" type="slidenum">
              <a:rPr lang="en-US" altLang="ja-JP" sz="1400">
                <a:solidFill>
                  <a:srgbClr val="000000"/>
                </a:solidFill>
              </a:rPr>
              <a:t>26</a:t>
            </a:fld>
            <a:endParaRPr lang="en-US" altLang="ja-JP" sz="1400">
              <a:solidFill>
                <a:srgbClr val="000000"/>
              </a:solidFill>
            </a:endParaRPr>
          </a:p>
        </p:txBody>
      </p:sp>
      <p:pic>
        <p:nvPicPr>
          <p:cNvPr id="32771" name="図 2"/>
          <p:cNvPicPr>
            <a:picLocks noChangeAspect="1"/>
          </p:cNvPicPr>
          <p:nvPr/>
        </p:nvPicPr>
        <p:blipFill>
          <a:blip r:embed="rId2"/>
          <a:stretch>
            <a:fillRect/>
          </a:stretch>
        </p:blipFill>
        <p:spPr>
          <a:xfrm>
            <a:off x="393700" y="404812"/>
            <a:ext cx="8556625" cy="6192838"/>
          </a:xfrm>
          <a:prstGeom prst="rect">
            <a:avLst/>
          </a:prstGeom>
          <a:noFill/>
          <a:ln>
            <a:noFill/>
            <a:miter lim="800000"/>
          </a:ln>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3794"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A355B707-6BAD-4F94-ABE9-4F91C2F1C444}" type="slidenum">
              <a:rPr lang="en-US" altLang="ja-JP" sz="1400">
                <a:solidFill>
                  <a:srgbClr val="000000"/>
                </a:solidFill>
              </a:rPr>
              <a:t>27</a:t>
            </a:fld>
            <a:endParaRPr lang="en-US" altLang="ja-JP" sz="1400">
              <a:solidFill>
                <a:srgbClr val="000000"/>
              </a:solidFill>
            </a:endParaRPr>
          </a:p>
        </p:txBody>
      </p:sp>
      <p:pic>
        <p:nvPicPr>
          <p:cNvPr id="33795" name="図 2"/>
          <p:cNvPicPr>
            <a:picLocks noChangeAspect="1"/>
          </p:cNvPicPr>
          <p:nvPr/>
        </p:nvPicPr>
        <p:blipFill>
          <a:blip r:embed="rId2"/>
          <a:stretch>
            <a:fillRect/>
          </a:stretch>
        </p:blipFill>
        <p:spPr>
          <a:xfrm>
            <a:off x="225425" y="404812"/>
            <a:ext cx="8693150" cy="6048375"/>
          </a:xfrm>
          <a:prstGeom prst="rect">
            <a:avLst/>
          </a:prstGeom>
          <a:noFill/>
          <a:ln>
            <a:noFill/>
            <a:miter lim="800000"/>
          </a:ln>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4818"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086390E0-E550-4844-8C1E-3ADC70F609E3}" type="slidenum">
              <a:rPr lang="en-US" altLang="ja-JP" sz="1400">
                <a:solidFill>
                  <a:srgbClr val="000000"/>
                </a:solidFill>
              </a:rPr>
              <a:t>28</a:t>
            </a:fld>
            <a:endParaRPr lang="en-US" altLang="ja-JP" sz="1400">
              <a:solidFill>
                <a:srgbClr val="000000"/>
              </a:solidFill>
            </a:endParaRPr>
          </a:p>
        </p:txBody>
      </p:sp>
      <p:pic>
        <p:nvPicPr>
          <p:cNvPr id="34819" name="図 2"/>
          <p:cNvPicPr>
            <a:picLocks noChangeAspect="1"/>
          </p:cNvPicPr>
          <p:nvPr/>
        </p:nvPicPr>
        <p:blipFill>
          <a:blip r:embed="rId2"/>
          <a:stretch>
            <a:fillRect/>
          </a:stretch>
        </p:blipFill>
        <p:spPr>
          <a:xfrm>
            <a:off x="223838" y="333375"/>
            <a:ext cx="8594725" cy="6119812"/>
          </a:xfrm>
          <a:prstGeom prst="rect">
            <a:avLst/>
          </a:prstGeom>
          <a:noFill/>
          <a:ln>
            <a:noFill/>
            <a:miter lim="800000"/>
          </a:ln>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5842" name="スライド番号プレースホルダー 1"/>
          <p:cNvSpPr>
            <a:spLocks noGrp="1"/>
          </p:cNvSpPr>
          <p:nvPr>
            <p:ph type="sldNum" idx="12"/>
          </p:nvPr>
        </p:nvSpPr>
        <p:spPr>
          <a:xfrm>
            <a:off x="3594100" y="6438900"/>
            <a:ext cx="2057400" cy="3651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ctr">
              <a:spcBef>
                <a:spcPct val="0"/>
              </a:spcBef>
              <a:buClrTx/>
              <a:buSzTx/>
              <a:buFontTx/>
              <a:buNone/>
            </a:pPr>
            <a:fld id="{F2CAAD07-0127-4A12-A94E-4AD320CE1C07}" type="slidenum">
              <a:rPr kumimoji="1" lang="ja-JP" altLang="en-US" sz="1400">
                <a:solidFill>
                  <a:srgbClr val="A6A6A6"/>
                </a:solidFill>
                <a:latin typeface="Times New Roman" pitchFamily="18" charset="0"/>
              </a:rPr>
              <a:t>29</a:t>
            </a:fld>
            <a:endParaRPr kumimoji="1" lang="ja-JP" altLang="en-US" sz="1400">
              <a:solidFill>
                <a:srgbClr val="A6A6A6"/>
              </a:solidFill>
              <a:latin typeface="Times New Roman" pitchFamily="18" charset="0"/>
            </a:endParaRPr>
          </a:p>
        </p:txBody>
      </p:sp>
      <p:sp>
        <p:nvSpPr>
          <p:cNvPr id="35843" name="Title 1"/>
          <p:cNvSpPr txBox="1"/>
          <p:nvPr/>
        </p:nvSpPr>
        <p:spPr>
          <a:xfrm>
            <a:off x="2844800" y="22225"/>
            <a:ext cx="6299200" cy="1751012"/>
          </a:xfrm>
          <a:prstGeom prst="rect">
            <a:avLst/>
          </a:prstGeom>
          <a:solidFill>
            <a:schemeClr val="accent1">
              <a:lumMod val="60000"/>
              <a:lumOff val="40000"/>
            </a:schemeClr>
          </a:solidFill>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eaLnBrk="1" hangingPunct="1">
              <a:lnSpc>
                <a:spcPct val="80000"/>
              </a:lnSpc>
              <a:buClr>
                <a:schemeClr val="accent1"/>
              </a:buClr>
              <a:buSzPct val="65000"/>
              <a:buFont typeface="Wingdings" pitchFamily="2" charset="2"/>
            </a:pPr>
            <a:r>
              <a:rPr sz="3600" b="1">
                <a:latin typeface="Trebuchet MS" pitchFamily="34" charset="0"/>
              </a:rPr>
              <a:t>Possible Solutions</a:t>
            </a:r>
            <a:endParaRPr sz="3600" b="1">
              <a:latin typeface="Trebuchet MS" pitchFamily="34" charset="0"/>
            </a:endParaRPr>
          </a:p>
          <a:p>
            <a:pPr marL="0" marR="0" lvl="0" indent="0" eaLnBrk="1" hangingPunct="1">
              <a:lnSpc>
                <a:spcPct val="80000"/>
              </a:lnSpc>
              <a:buClr>
                <a:schemeClr val="accent1"/>
              </a:buClr>
              <a:buSzPct val="65000"/>
              <a:buFont typeface="Wingdings" pitchFamily="2" charset="2"/>
            </a:pPr>
            <a:r>
              <a:rPr sz="3600" b="1">
                <a:solidFill>
                  <a:srgbClr val="FF0000"/>
                </a:solidFill>
                <a:latin typeface="Trebuchet MS" pitchFamily="34" charset="0"/>
              </a:rPr>
              <a:t>Start up businesses, farmers</a:t>
            </a:r>
            <a:endParaRPr sz="3600" b="1">
              <a:solidFill>
                <a:srgbClr val="FF0000"/>
              </a:solidFill>
              <a:latin typeface="Trebuchet MS" pitchFamily="34" charset="0"/>
            </a:endParaRPr>
          </a:p>
        </p:txBody>
      </p:sp>
      <p:sp>
        <p:nvSpPr>
          <p:cNvPr id="35844" name="TextBox 1"/>
          <p:cNvSpPr/>
          <p:nvPr/>
        </p:nvSpPr>
        <p:spPr>
          <a:xfrm>
            <a:off x="3216275" y="1828800"/>
            <a:ext cx="5927725" cy="4056062"/>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eaLnBrk="1" hangingPunct="1">
              <a:lnSpc>
                <a:spcPct val="80000"/>
              </a:lnSpc>
              <a:spcBef>
                <a:spcPct val="0"/>
              </a:spcBef>
              <a:buClrTx/>
              <a:buSzTx/>
              <a:buFontTx/>
              <a:buNone/>
            </a:pPr>
            <a:r>
              <a:rPr kumimoji="1" lang="en-US" altLang="ja-JP" sz="3600" b="1">
                <a:solidFill>
                  <a:srgbClr val="C00000"/>
                </a:solidFill>
                <a:latin typeface="Arial" pitchFamily="34" charset="0"/>
                <a:ea typeface="Arial" pitchFamily="34" charset="0"/>
              </a:rPr>
              <a:t> Hometown Investment</a:t>
            </a:r>
            <a:endParaRPr kumimoji="1" lang="en-US" altLang="ja-JP" sz="3600" b="1">
              <a:solidFill>
                <a:srgbClr val="C00000"/>
              </a:solidFill>
              <a:latin typeface="Arial" pitchFamily="34" charset="0"/>
              <a:ea typeface="Arial" pitchFamily="34" charset="0"/>
            </a:endParaRPr>
          </a:p>
          <a:p>
            <a:pPr marL="0" lvl="0" indent="0" eaLnBrk="1" hangingPunct="1">
              <a:lnSpc>
                <a:spcPct val="80000"/>
              </a:lnSpc>
              <a:spcBef>
                <a:spcPct val="0"/>
              </a:spcBef>
              <a:buClrTx/>
              <a:buSzTx/>
              <a:buFontTx/>
              <a:buNone/>
            </a:pPr>
            <a:r>
              <a:rPr kumimoji="1" lang="en-US" altLang="ja-JP" sz="3600" b="1">
                <a:solidFill>
                  <a:srgbClr val="C00000"/>
                </a:solidFill>
                <a:latin typeface="Arial" pitchFamily="34" charset="0"/>
                <a:ea typeface="Arial" pitchFamily="34" charset="0"/>
              </a:rPr>
              <a:t>Trust Funds :    Springer</a:t>
            </a:r>
            <a:endParaRPr kumimoji="1" lang="en-US" altLang="ja-JP" sz="3600" b="1">
              <a:solidFill>
                <a:srgbClr val="C00000"/>
              </a:solidFill>
              <a:latin typeface="Arial" pitchFamily="34" charset="0"/>
              <a:ea typeface="Arial" pitchFamily="34" charset="0"/>
            </a:endParaRPr>
          </a:p>
          <a:p>
            <a:pPr marL="0" lvl="0" indent="0" eaLnBrk="1" hangingPunct="1">
              <a:lnSpc>
                <a:spcPct val="80000"/>
              </a:lnSpc>
              <a:spcBef>
                <a:spcPct val="0"/>
              </a:spcBef>
              <a:buClrTx/>
              <a:buSzTx/>
              <a:buFontTx/>
              <a:buNone/>
            </a:pPr>
            <a:r>
              <a:rPr kumimoji="1" lang="en-US" altLang="ja-JP" sz="2400" b="1">
                <a:latin typeface="Arial" pitchFamily="34" charset="0"/>
                <a:ea typeface="Arial" pitchFamily="34" charset="0"/>
              </a:rPr>
              <a:t>--------------------------------------------------</a:t>
            </a:r>
            <a:endParaRPr kumimoji="1" lang="en-US" altLang="ja-JP" sz="2400" b="1">
              <a:latin typeface="Arial" pitchFamily="34" charset="0"/>
              <a:ea typeface="Arial" pitchFamily="34" charset="0"/>
            </a:endParaRPr>
          </a:p>
          <a:p>
            <a:pPr marL="0" lvl="0" indent="0" algn="ctr" eaLnBrk="1" hangingPunct="1">
              <a:lnSpc>
                <a:spcPct val="80000"/>
              </a:lnSpc>
              <a:spcBef>
                <a:spcPct val="0"/>
              </a:spcBef>
              <a:buClrTx/>
              <a:buSzTx/>
              <a:buFontTx/>
              <a:buNone/>
            </a:pPr>
            <a:r>
              <a:rPr kumimoji="1" lang="en-US" altLang="ja-JP" sz="2200" b="1">
                <a:latin typeface="Arial" pitchFamily="34" charset="0"/>
                <a:ea typeface="Arial" pitchFamily="34" charset="0"/>
              </a:rPr>
              <a:t>A Stable Way to Supply Risk Capital</a:t>
            </a:r>
            <a:endParaRPr kumimoji="1" lang="en-US" altLang="ja-JP" sz="2200" b="1">
              <a:latin typeface="Arial" pitchFamily="34" charset="0"/>
              <a:ea typeface="Arial" pitchFamily="34" charset="0"/>
            </a:endParaRPr>
          </a:p>
          <a:p>
            <a:pPr marL="0" lvl="0" indent="0" eaLnBrk="1" hangingPunct="1">
              <a:lnSpc>
                <a:spcPct val="80000"/>
              </a:lnSpc>
              <a:spcBef>
                <a:spcPct val="0"/>
              </a:spcBef>
              <a:buClrTx/>
              <a:buSzTx/>
              <a:buFontTx/>
              <a:buNone/>
            </a:pPr>
            <a:endParaRPr kumimoji="1" lang="en-US" altLang="ja-JP" sz="2000" b="1">
              <a:latin typeface="Arial" pitchFamily="34" charset="0"/>
              <a:ea typeface="Arial" pitchFamily="34" charset="0"/>
            </a:endParaRPr>
          </a:p>
          <a:p>
            <a:pPr marL="0" lvl="0" indent="0" eaLnBrk="1" hangingPunct="1">
              <a:lnSpc>
                <a:spcPct val="80000"/>
              </a:lnSpc>
              <a:spcBef>
                <a:spcPct val="0"/>
              </a:spcBef>
              <a:buClrTx/>
              <a:buSzTx/>
              <a:buFontTx/>
              <a:buNone/>
            </a:pPr>
            <a:r>
              <a:rPr kumimoji="1" lang="en-US" altLang="ja-JP" sz="2400" b="1">
                <a:latin typeface="Arial" pitchFamily="34" charset="0"/>
                <a:ea typeface="Arial" pitchFamily="34" charset="0"/>
              </a:rPr>
              <a:t>Yoshino, Naoyuki; Kaji Sahoko (Eds.)</a:t>
            </a:r>
            <a:endParaRPr kumimoji="1" lang="en-US" altLang="ja-JP" sz="2400" b="1">
              <a:latin typeface="Arial" pitchFamily="34" charset="0"/>
              <a:ea typeface="Arial" pitchFamily="34" charset="0"/>
            </a:endParaRPr>
          </a:p>
          <a:p>
            <a:pPr marL="0" lvl="0" indent="0" eaLnBrk="1" hangingPunct="1">
              <a:lnSpc>
                <a:spcPct val="80000"/>
              </a:lnSpc>
              <a:spcBef>
                <a:spcPct val="0"/>
              </a:spcBef>
              <a:buClrTx/>
              <a:buSzTx/>
              <a:buFontTx/>
              <a:buNone/>
            </a:pPr>
            <a:r>
              <a:rPr kumimoji="1" lang="en-US" altLang="ja-JP" sz="2400" b="1">
                <a:latin typeface="Arial" pitchFamily="34" charset="0"/>
                <a:ea typeface="Arial" pitchFamily="34" charset="0"/>
              </a:rPr>
              <a:t>2013,</a:t>
            </a:r>
            <a:endParaRPr kumimoji="1" lang="en-US" altLang="ja-JP" sz="2000" b="1">
              <a:latin typeface="Arial" pitchFamily="34" charset="0"/>
              <a:ea typeface="Arial" pitchFamily="34" charset="0"/>
            </a:endParaRPr>
          </a:p>
          <a:p>
            <a:pPr marL="0" lvl="0" indent="0" eaLnBrk="1" hangingPunct="1">
              <a:lnSpc>
                <a:spcPct val="80000"/>
              </a:lnSpc>
              <a:spcBef>
                <a:spcPct val="0"/>
              </a:spcBef>
              <a:buClrTx/>
              <a:buSzTx/>
              <a:buFontTx/>
              <a:buNone/>
            </a:pPr>
            <a:endParaRPr kumimoji="1" lang="en-US" altLang="ja-JP" sz="2000" b="1">
              <a:latin typeface="Arial" pitchFamily="34" charset="0"/>
              <a:ea typeface="Arial" pitchFamily="34" charset="0"/>
            </a:endParaRPr>
          </a:p>
          <a:p>
            <a:pPr marL="0" lvl="0" indent="0" eaLnBrk="1" hangingPunct="1">
              <a:lnSpc>
                <a:spcPct val="80000"/>
              </a:lnSpc>
              <a:spcBef>
                <a:spcPct val="0"/>
              </a:spcBef>
              <a:buClrTx/>
              <a:buSzTx/>
              <a:buFontTx/>
              <a:buNone/>
            </a:pPr>
            <a:r>
              <a:rPr kumimoji="1" lang="en-US" altLang="ja-JP" sz="2000" b="1">
                <a:latin typeface="Arial" pitchFamily="34" charset="0"/>
                <a:ea typeface="Arial" pitchFamily="34" charset="0"/>
              </a:rPr>
              <a:t>                  </a:t>
            </a:r>
            <a:r>
              <a:rPr kumimoji="1" lang="en-US" altLang="ja-JP" sz="2800" b="1">
                <a:solidFill>
                  <a:srgbClr val="FF0000"/>
                </a:solidFill>
                <a:latin typeface="Arial" pitchFamily="34" charset="0"/>
                <a:ea typeface="Arial" pitchFamily="34" charset="0"/>
              </a:rPr>
              <a:t> Japan, Cambodia</a:t>
            </a:r>
            <a:endParaRPr kumimoji="1" lang="en-US" altLang="ja-JP" sz="2800" b="1">
              <a:solidFill>
                <a:srgbClr val="FF0000"/>
              </a:solidFill>
              <a:latin typeface="Arial" pitchFamily="34" charset="0"/>
              <a:ea typeface="Arial" pitchFamily="34" charset="0"/>
            </a:endParaRPr>
          </a:p>
          <a:p>
            <a:pPr marL="0" lvl="0" indent="0" eaLnBrk="1" hangingPunct="1">
              <a:lnSpc>
                <a:spcPct val="80000"/>
              </a:lnSpc>
              <a:spcBef>
                <a:spcPct val="0"/>
              </a:spcBef>
              <a:buClrTx/>
              <a:buSzTx/>
              <a:buFontTx/>
              <a:buNone/>
            </a:pPr>
            <a:r>
              <a:rPr kumimoji="1" lang="en-US" altLang="ja-JP" sz="2800" b="1">
                <a:solidFill>
                  <a:srgbClr val="FF0000"/>
                </a:solidFill>
                <a:latin typeface="Arial" pitchFamily="34" charset="0"/>
                <a:ea typeface="Arial" pitchFamily="34" charset="0"/>
              </a:rPr>
              <a:t>Vietnam, Peru, Mongolia</a:t>
            </a:r>
            <a:endParaRPr kumimoji="1" lang="en-US" altLang="ja-JP" sz="2800" b="1">
              <a:solidFill>
                <a:srgbClr val="FF0000"/>
              </a:solidFill>
              <a:latin typeface="Arial" pitchFamily="34" charset="0"/>
              <a:ea typeface="Arial" pitchFamily="34" charset="0"/>
            </a:endParaRPr>
          </a:p>
          <a:p>
            <a:pPr marL="0" lvl="0" indent="0" eaLnBrk="1" hangingPunct="1">
              <a:lnSpc>
                <a:spcPct val="80000"/>
              </a:lnSpc>
              <a:spcBef>
                <a:spcPct val="0"/>
              </a:spcBef>
              <a:buClrTx/>
              <a:buSzTx/>
              <a:buFontTx/>
              <a:buNone/>
            </a:pPr>
            <a:endParaRPr kumimoji="1" lang="en-US" altLang="ja-JP" sz="2800" b="1">
              <a:latin typeface="Aharoni" pitchFamily="2" charset="0"/>
              <a:ea typeface="Aharoni" pitchFamily="2" charset="0"/>
            </a:endParaRPr>
          </a:p>
          <a:p>
            <a:pPr marL="0" lvl="0" indent="0" eaLnBrk="1" hangingPunct="1">
              <a:lnSpc>
                <a:spcPct val="80000"/>
              </a:lnSpc>
              <a:spcBef>
                <a:spcPct val="0"/>
              </a:spcBef>
              <a:buClrTx/>
              <a:buSzTx/>
              <a:buFontTx/>
              <a:buNone/>
            </a:pPr>
            <a:r>
              <a:rPr kumimoji="1" lang="en-US" altLang="ja-JP" sz="2800" b="1">
                <a:solidFill>
                  <a:srgbClr val="C00000"/>
                </a:solidFill>
                <a:latin typeface="Aharoni" pitchFamily="2" charset="0"/>
                <a:ea typeface="Aharoni" pitchFamily="2" charset="0"/>
              </a:rPr>
              <a:t> </a:t>
            </a:r>
            <a:r>
              <a:rPr kumimoji="1" lang="en-US" altLang="ja-JP" b="1">
                <a:solidFill>
                  <a:srgbClr val="C00000"/>
                </a:solidFill>
                <a:latin typeface="Aharoni" pitchFamily="2" charset="0"/>
                <a:ea typeface="Aharoni" pitchFamily="2" charset="0"/>
              </a:rPr>
              <a:t>Access to Digital Technology</a:t>
            </a:r>
            <a:endParaRPr kumimoji="1" lang="en-US" altLang="ja-JP" b="1">
              <a:latin typeface="Arial" pitchFamily="34" charset="0"/>
              <a:ea typeface="Arial" pitchFamily="34" charset="0"/>
            </a:endParaRPr>
          </a:p>
        </p:txBody>
      </p:sp>
      <p:pic>
        <p:nvPicPr>
          <p:cNvPr id="35845" name="Picture 2"/>
          <p:cNvPicPr>
            <a:picLocks noChangeAspect="1"/>
          </p:cNvPicPr>
          <p:nvPr/>
        </p:nvPicPr>
        <p:blipFill>
          <a:blip r:embed="rId2"/>
          <a:stretch>
            <a:fillRect/>
          </a:stretch>
        </p:blipFill>
        <p:spPr>
          <a:xfrm>
            <a:off x="6350" y="1798638"/>
            <a:ext cx="3209925" cy="4476750"/>
          </a:xfrm>
          <a:prstGeom prst="rect">
            <a:avLst/>
          </a:prstGeom>
          <a:noFill/>
          <a:ln>
            <a:noFill/>
            <a:miter lim="800000"/>
          </a:ln>
          <a:effectLst/>
        </p:spPr>
      </p:pic>
      <p:pic>
        <p:nvPicPr>
          <p:cNvPr id="35846" name="Picture 3"/>
          <p:cNvPicPr>
            <a:picLocks noChangeAspect="1"/>
          </p:cNvPicPr>
          <p:nvPr/>
        </p:nvPicPr>
        <p:blipFill>
          <a:blip r:embed="rId3"/>
          <a:stretch>
            <a:fillRect/>
          </a:stretch>
        </p:blipFill>
        <p:spPr>
          <a:xfrm>
            <a:off x="177800" y="15875"/>
            <a:ext cx="2667000" cy="876300"/>
          </a:xfrm>
          <a:prstGeom prst="rect">
            <a:avLst/>
          </a:prstGeom>
          <a:noFill/>
          <a:ln>
            <a:noFill/>
            <a:miter lim="800000"/>
          </a:ln>
          <a:effectLst/>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7170"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C7BDE646-7293-410A-BFA0-BA86531C5DB3}" type="slidenum">
              <a:rPr lang="en-US" altLang="ja-JP" sz="1400">
                <a:solidFill>
                  <a:srgbClr val="000000"/>
                </a:solidFill>
              </a:rPr>
              <a:t>3</a:t>
            </a:fld>
            <a:endParaRPr lang="en-US" altLang="ja-JP" sz="1400">
              <a:solidFill>
                <a:srgbClr val="000000"/>
              </a:solidFill>
            </a:endParaRPr>
          </a:p>
        </p:txBody>
      </p:sp>
      <p:pic>
        <p:nvPicPr>
          <p:cNvPr id="7171" name="図 2"/>
          <p:cNvPicPr>
            <a:picLocks noChangeAspect="1"/>
          </p:cNvPicPr>
          <p:nvPr/>
        </p:nvPicPr>
        <p:blipFill>
          <a:blip r:embed="rId2"/>
          <a:stretch>
            <a:fillRect/>
          </a:stretch>
        </p:blipFill>
        <p:spPr>
          <a:xfrm>
            <a:off x="450850" y="765175"/>
            <a:ext cx="8482012" cy="5483225"/>
          </a:xfrm>
          <a:prstGeom prst="rect">
            <a:avLst/>
          </a:prstGeom>
          <a:noFill/>
          <a:ln>
            <a:noFill/>
            <a:miter lim="800000"/>
          </a:ln>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6866" name="タイトル 1"/>
          <p:cNvSpPr>
            <a:spLocks noGrp="1"/>
          </p:cNvSpPr>
          <p:nvPr>
            <p:ph type="title"/>
          </p:nvPr>
        </p:nvSpPr>
        <p:spPr>
          <a:xfrm>
            <a:off x="685800" y="0"/>
            <a:ext cx="7772400" cy="1331912"/>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lgn="ctr"/>
            <a:r>
              <a:rPr kumimoji="1" lang="en-US" altLang="ja-JP" b="1">
                <a:solidFill>
                  <a:srgbClr val="FF0000"/>
                </a:solidFill>
              </a:rPr>
              <a:t>Internet On-line trade</a:t>
            </a:r>
            <a:r>
              <a:rPr kumimoji="1" lang="en-US" altLang="ja-JP"/>
              <a:t> </a:t>
            </a:r>
            <a:endParaRPr kumimoji="1" lang="ja-JP" altLang="en-US"/>
          </a:p>
        </p:txBody>
      </p:sp>
      <p:sp>
        <p:nvSpPr>
          <p:cNvPr id="36867" name="コンテンツ プレースホルダー 2"/>
          <p:cNvSpPr>
            <a:spLocks noGrp="1"/>
          </p:cNvSpPr>
          <p:nvPr>
            <p:ph idx="1"/>
          </p:nvPr>
        </p:nvSpPr>
        <p:spPr>
          <a:xfrm>
            <a:off x="685800" y="1484312"/>
            <a:ext cx="7772400" cy="4611688"/>
          </a:xfrm>
          <a:prstGeom prst="rect">
            <a:avLst/>
          </a:prstGeom>
          <a:noFill/>
          <a:ln>
            <a:miter lim="800000"/>
          </a:ln>
        </p:spPr>
        <p:txBody>
          <a:bodyPr vert="horz" wrap="square" lIns="91440" tIns="45720" rIns="91440" bIns="45720" anchor="t" anchorCtr="0">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buNone/>
            </a:pPr>
            <a:endParaRPr kumimoji="1" lang="ja-JP" altLang="en-US"/>
          </a:p>
        </p:txBody>
      </p:sp>
      <p:sp>
        <p:nvSpPr>
          <p:cNvPr id="36868"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A817AA53-448A-4AD2-8E03-09754D715DFE}" type="slidenum">
              <a:rPr lang="en-US" altLang="ja-JP" sz="1400">
                <a:solidFill>
                  <a:srgbClr val="000000"/>
                </a:solidFill>
              </a:rPr>
              <a:t>30</a:t>
            </a:fld>
            <a:endParaRPr lang="en-US" altLang="ja-JP" sz="1400">
              <a:solidFill>
                <a:srgbClr val="000000"/>
              </a:solidFill>
            </a:endParaRPr>
          </a:p>
        </p:txBody>
      </p:sp>
      <p:sp>
        <p:nvSpPr>
          <p:cNvPr id="36869" name="正方形/長方形 4"/>
          <p:cNvSpPr/>
          <p:nvPr/>
        </p:nvSpPr>
        <p:spPr bwMode="auto">
          <a:xfrm>
            <a:off x="250825" y="1331912"/>
            <a:ext cx="2376488" cy="4689475"/>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r>
              <a:rPr lang="en-US" altLang="ja-JP" sz="5400">
                <a:solidFill>
                  <a:srgbClr val="C00000"/>
                </a:solidFill>
                <a:latin typeface="Aharoni" pitchFamily="2" charset="0"/>
                <a:ea typeface="Aharoni" pitchFamily="2" charset="0"/>
              </a:rPr>
              <a:t>Start ups</a:t>
            </a:r>
            <a:endParaRPr lang="en-US" altLang="ja-JP" sz="5400">
              <a:solidFill>
                <a:srgbClr val="C00000"/>
              </a:solidFill>
              <a:latin typeface="Aharoni" pitchFamily="2" charset="0"/>
              <a:ea typeface="Aharoni" pitchFamily="2" charset="0"/>
            </a:endParaRPr>
          </a:p>
          <a:p>
            <a:pPr marL="0" marR="0" lvl="0" indent="0"/>
            <a:endParaRPr lang="en-US" altLang="ja-JP" sz="3200">
              <a:latin typeface="Aharoni" pitchFamily="2" charset="0"/>
              <a:ea typeface="Aharoni" pitchFamily="2" charset="0"/>
            </a:endParaRPr>
          </a:p>
          <a:p>
            <a:pPr marL="0" marR="0" lvl="0" indent="0"/>
            <a:r>
              <a:rPr lang="en-US" altLang="ja-JP" sz="3200">
                <a:latin typeface="Aharoni" pitchFamily="2" charset="0"/>
                <a:ea typeface="Aharoni" pitchFamily="2" charset="0"/>
              </a:rPr>
              <a:t>Farmers</a:t>
            </a:r>
            <a:endParaRPr lang="en-US" altLang="ja-JP" sz="3200">
              <a:latin typeface="Aharoni" pitchFamily="2" charset="0"/>
              <a:ea typeface="Aharoni" pitchFamily="2" charset="0"/>
            </a:endParaRPr>
          </a:p>
          <a:p>
            <a:pPr marL="0" marR="0" lvl="0" indent="0"/>
            <a:endParaRPr lang="en-US" altLang="ja-JP" sz="3200">
              <a:latin typeface="Aharoni" pitchFamily="2" charset="0"/>
              <a:ea typeface="Aharoni" pitchFamily="2" charset="0"/>
            </a:endParaRPr>
          </a:p>
          <a:p>
            <a:pPr marL="0" marR="0" lvl="0" indent="0"/>
            <a:r>
              <a:rPr lang="en-US" altLang="ja-JP" sz="3200">
                <a:latin typeface="Aharoni" pitchFamily="2" charset="0"/>
                <a:ea typeface="Aharoni" pitchFamily="2" charset="0"/>
              </a:rPr>
              <a:t>Innovators</a:t>
            </a:r>
            <a:endParaRPr lang="ja-JP" altLang="en-US" sz="3200">
              <a:latin typeface="Aharoni" pitchFamily="2" charset="0"/>
              <a:ea typeface="Aharoni" pitchFamily="2" charset="0"/>
            </a:endParaRPr>
          </a:p>
        </p:txBody>
      </p:sp>
      <p:sp>
        <p:nvSpPr>
          <p:cNvPr id="36870" name="楕円 5"/>
          <p:cNvSpPr/>
          <p:nvPr/>
        </p:nvSpPr>
        <p:spPr bwMode="auto">
          <a:xfrm>
            <a:off x="3509962" y="1763712"/>
            <a:ext cx="2609850" cy="3168650"/>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r>
              <a:rPr lang="en-US" altLang="ja-JP" sz="3200" b="1">
                <a:solidFill>
                  <a:srgbClr val="C00000"/>
                </a:solidFill>
                <a:latin typeface="ＭＳ Ｐゴシック" pitchFamily="50" charset="-128"/>
              </a:rPr>
              <a:t>Internet</a:t>
            </a:r>
            <a:endParaRPr lang="en-US" altLang="ja-JP" sz="3200" b="1">
              <a:solidFill>
                <a:srgbClr val="C00000"/>
              </a:solidFill>
              <a:latin typeface="ＭＳ Ｐゴシック" pitchFamily="50" charset="-128"/>
            </a:endParaRPr>
          </a:p>
          <a:p>
            <a:pPr marL="0" marR="0" lvl="0" indent="0"/>
            <a:r>
              <a:rPr lang="en-US" altLang="ja-JP" sz="3200" b="1">
                <a:solidFill>
                  <a:srgbClr val="C00000"/>
                </a:solidFill>
                <a:latin typeface="ＭＳ Ｐゴシック" pitchFamily="50" charset="-128"/>
              </a:rPr>
              <a:t>Company</a:t>
            </a:r>
            <a:endParaRPr lang="en-US" altLang="ja-JP" sz="3200" b="1">
              <a:solidFill>
                <a:srgbClr val="C00000"/>
              </a:solidFill>
              <a:latin typeface="ＭＳ Ｐゴシック" pitchFamily="50" charset="-128"/>
            </a:endParaRPr>
          </a:p>
          <a:p>
            <a:pPr marL="0" marR="0" lvl="0" indent="0"/>
            <a:endParaRPr lang="en-US" altLang="ja-JP" sz="3200" b="1">
              <a:solidFill>
                <a:srgbClr val="C00000"/>
              </a:solidFill>
              <a:latin typeface="ＭＳ Ｐゴシック" pitchFamily="50" charset="-128"/>
            </a:endParaRPr>
          </a:p>
          <a:p>
            <a:pPr marL="0" marR="0" lvl="0" indent="0"/>
            <a:r>
              <a:rPr lang="en-US" altLang="ja-JP" sz="3200" b="1">
                <a:solidFill>
                  <a:srgbClr val="C00000"/>
                </a:solidFill>
                <a:latin typeface="ＭＳ Ｐゴシック" pitchFamily="50" charset="-128"/>
              </a:rPr>
              <a:t>Advertize</a:t>
            </a:r>
            <a:endParaRPr lang="ja-JP" altLang="en-US" sz="3200" b="1">
              <a:solidFill>
                <a:srgbClr val="C00000"/>
              </a:solidFill>
              <a:latin typeface="ＭＳ Ｐゴシック" pitchFamily="50" charset="-128"/>
            </a:endParaRPr>
          </a:p>
        </p:txBody>
      </p:sp>
      <p:sp>
        <p:nvSpPr>
          <p:cNvPr id="36871" name="正方形/長方形 6"/>
          <p:cNvSpPr/>
          <p:nvPr/>
        </p:nvSpPr>
        <p:spPr bwMode="auto">
          <a:xfrm>
            <a:off x="6804025" y="1196975"/>
            <a:ext cx="2160588" cy="489585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endParaRPr lang="en-US" altLang="ja-JP">
              <a:solidFill>
                <a:srgbClr val="C00000"/>
              </a:solidFill>
            </a:endParaRPr>
          </a:p>
          <a:p>
            <a:pPr marL="0" marR="0" lvl="0" indent="0"/>
            <a:endParaRPr lang="en-US" altLang="ja-JP">
              <a:solidFill>
                <a:srgbClr val="C00000"/>
              </a:solidFill>
            </a:endParaRPr>
          </a:p>
          <a:p>
            <a:pPr marL="0" marR="0" lvl="0" indent="0"/>
            <a:endParaRPr lang="en-US" altLang="ja-JP">
              <a:solidFill>
                <a:srgbClr val="C00000"/>
              </a:solidFill>
            </a:endParaRPr>
          </a:p>
          <a:p>
            <a:pPr marL="0" marR="0" lvl="0" indent="0"/>
            <a:endParaRPr lang="en-US" altLang="ja-JP">
              <a:solidFill>
                <a:srgbClr val="C00000"/>
              </a:solidFill>
            </a:endParaRPr>
          </a:p>
          <a:p>
            <a:pPr marL="0" marR="0" lvl="0" indent="0"/>
            <a:r>
              <a:rPr lang="en-US" altLang="ja-JP" sz="2800" b="1">
                <a:solidFill>
                  <a:srgbClr val="C00000"/>
                </a:solidFill>
              </a:rPr>
              <a:t>Consumers</a:t>
            </a:r>
            <a:endParaRPr lang="ja-JP" altLang="en-US" sz="2800" b="1">
              <a:solidFill>
                <a:srgbClr val="C00000"/>
              </a:solidFill>
            </a:endParaRPr>
          </a:p>
        </p:txBody>
      </p:sp>
      <p:sp>
        <p:nvSpPr>
          <p:cNvPr id="36872" name="矢印: 右 7"/>
          <p:cNvSpPr/>
          <p:nvPr/>
        </p:nvSpPr>
        <p:spPr>
          <a:xfrm>
            <a:off x="2627312" y="3573462"/>
            <a:ext cx="828675" cy="503238"/>
          </a:xfrm>
          <a:prstGeom prst="rightArrow">
            <a:avLst>
              <a:gd name="adj1" fmla="val 50000"/>
              <a:gd name="adj2" fmla="val 50117"/>
            </a:avLst>
          </a:prstGeom>
          <a:solidFill>
            <a:srgbClr val="7030A0"/>
          </a:solidFill>
          <a:ln>
            <a:solidFill>
              <a:schemeClr val="tx1"/>
            </a:solidFill>
            <a:round/>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ja-JP" altLang="en-US" sz="2400">
              <a:latin typeface="Arial" pitchFamily="34" charset="0"/>
            </a:endParaRPr>
          </a:p>
        </p:txBody>
      </p:sp>
      <p:sp>
        <p:nvSpPr>
          <p:cNvPr id="36873" name="矢印: 右 8"/>
          <p:cNvSpPr/>
          <p:nvPr/>
        </p:nvSpPr>
        <p:spPr>
          <a:xfrm>
            <a:off x="6173788" y="3573462"/>
            <a:ext cx="630238" cy="503238"/>
          </a:xfrm>
          <a:prstGeom prst="rightArrow">
            <a:avLst>
              <a:gd name="adj1" fmla="val 50000"/>
              <a:gd name="adj2" fmla="val 50008"/>
            </a:avLst>
          </a:prstGeom>
          <a:solidFill>
            <a:srgbClr val="7030A0"/>
          </a:solidFill>
          <a:ln>
            <a:solidFill>
              <a:schemeClr val="tx1"/>
            </a:solidFill>
            <a:round/>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ja-JP" altLang="en-US" sz="2400">
              <a:latin typeface="Arial" pitchFamily="34" charset="0"/>
            </a:endParaRPr>
          </a:p>
        </p:txBody>
      </p:sp>
      <p:sp>
        <p:nvSpPr>
          <p:cNvPr id="36874" name="正方形/長方形 9"/>
          <p:cNvSpPr/>
          <p:nvPr/>
        </p:nvSpPr>
        <p:spPr>
          <a:xfrm>
            <a:off x="2771775" y="6111875"/>
            <a:ext cx="3876675" cy="612775"/>
          </a:xfrm>
          <a:prstGeom prst="rect">
            <a:avLst/>
          </a:prstGeom>
          <a:solidFill>
            <a:schemeClr val="accent1"/>
          </a:solidFill>
          <a:ln>
            <a:solidFill>
              <a:schemeClr val="tx1"/>
            </a:solidFill>
            <a:round/>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sz="3600" b="1">
                <a:solidFill>
                  <a:srgbClr val="C00000"/>
                </a:solidFill>
                <a:latin typeface="Aharoni" pitchFamily="2" charset="0"/>
                <a:ea typeface="Aharoni" pitchFamily="2" charset="0"/>
              </a:rPr>
              <a:t>FSA</a:t>
            </a:r>
            <a:r>
              <a:rPr lang="ja-JP" altLang="en-US" sz="3600" b="1">
                <a:solidFill>
                  <a:srgbClr val="C00000"/>
                </a:solidFill>
                <a:latin typeface="Aharoni" pitchFamily="2" charset="0"/>
                <a:ea typeface="Aharoni" pitchFamily="2" charset="0"/>
              </a:rPr>
              <a:t>：</a:t>
            </a:r>
            <a:r>
              <a:rPr lang="en-US" altLang="ja-JP" sz="3600" b="1">
                <a:solidFill>
                  <a:srgbClr val="C00000"/>
                </a:solidFill>
                <a:latin typeface="Aharoni" pitchFamily="2" charset="0"/>
                <a:ea typeface="Aharoni" pitchFamily="2" charset="0"/>
              </a:rPr>
              <a:t> registration</a:t>
            </a:r>
            <a:endParaRPr lang="ja-JP" altLang="en-US" sz="3600" b="1">
              <a:solidFill>
                <a:srgbClr val="C00000"/>
              </a:solidFill>
              <a:latin typeface="Aharoni" pitchFamily="2" charset="0"/>
              <a:ea typeface="Aharoni" pitchFamily="2" charset="0"/>
            </a:endParaRPr>
          </a:p>
        </p:txBody>
      </p:sp>
      <p:sp>
        <p:nvSpPr>
          <p:cNvPr id="36875" name="矢印: 右 10"/>
          <p:cNvSpPr/>
          <p:nvPr/>
        </p:nvSpPr>
        <p:spPr>
          <a:xfrm rot="16200000">
            <a:off x="4244181" y="5198269"/>
            <a:ext cx="1141412" cy="647700"/>
          </a:xfrm>
          <a:prstGeom prst="rightArrow">
            <a:avLst>
              <a:gd name="adj1" fmla="val 50000"/>
              <a:gd name="adj2" fmla="val 50037"/>
            </a:avLst>
          </a:prstGeom>
          <a:solidFill>
            <a:srgbClr val="FF0000"/>
          </a:solidFill>
          <a:ln>
            <a:solidFill>
              <a:schemeClr val="tx1"/>
            </a:solidFill>
            <a:round/>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ja-JP" altLang="en-US" sz="2400">
              <a:latin typeface="Arial" pitchFamily="34" charset="0"/>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7890"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7CECC96D-8572-49CE-8AAF-513CFA99181C}" type="slidenum">
              <a:rPr lang="en-US" altLang="ja-JP" sz="1400">
                <a:solidFill>
                  <a:srgbClr val="000000"/>
                </a:solidFill>
              </a:rPr>
              <a:t>31</a:t>
            </a:fld>
            <a:endParaRPr lang="en-US" altLang="ja-JP" sz="1400">
              <a:solidFill>
                <a:srgbClr val="000000"/>
              </a:solidFill>
            </a:endParaRPr>
          </a:p>
        </p:txBody>
      </p:sp>
      <p:pic>
        <p:nvPicPr>
          <p:cNvPr id="37891" name="図 3"/>
          <p:cNvPicPr>
            <a:picLocks noChangeAspect="1"/>
          </p:cNvPicPr>
          <p:nvPr/>
        </p:nvPicPr>
        <p:blipFill>
          <a:blip r:embed="rId2"/>
          <a:stretch>
            <a:fillRect/>
          </a:stretch>
        </p:blipFill>
        <p:spPr>
          <a:xfrm>
            <a:off x="185738" y="3095625"/>
            <a:ext cx="7620000" cy="2552700"/>
          </a:xfrm>
          <a:prstGeom prst="rect">
            <a:avLst/>
          </a:prstGeom>
          <a:noFill/>
          <a:ln>
            <a:noFill/>
            <a:miter lim="800000"/>
          </a:ln>
        </p:spPr>
      </p:pic>
      <p:pic>
        <p:nvPicPr>
          <p:cNvPr id="37892" name="図 4"/>
          <p:cNvPicPr>
            <a:picLocks noChangeAspect="1"/>
          </p:cNvPicPr>
          <p:nvPr/>
        </p:nvPicPr>
        <p:blipFill>
          <a:blip r:embed="rId3"/>
          <a:stretch>
            <a:fillRect/>
          </a:stretch>
        </p:blipFill>
        <p:spPr>
          <a:xfrm>
            <a:off x="4191000" y="2900362"/>
            <a:ext cx="4953000" cy="3333750"/>
          </a:xfrm>
          <a:prstGeom prst="rect">
            <a:avLst/>
          </a:prstGeom>
          <a:noFill/>
          <a:ln>
            <a:noFill/>
            <a:miter lim="800000"/>
          </a:ln>
        </p:spPr>
      </p:pic>
      <p:pic>
        <p:nvPicPr>
          <p:cNvPr id="37893" name="図 1"/>
          <p:cNvPicPr>
            <a:picLocks noChangeAspect="1"/>
          </p:cNvPicPr>
          <p:nvPr/>
        </p:nvPicPr>
        <p:blipFill>
          <a:blip r:embed="rId4"/>
          <a:stretch>
            <a:fillRect/>
          </a:stretch>
        </p:blipFill>
        <p:spPr>
          <a:xfrm>
            <a:off x="185738" y="192088"/>
            <a:ext cx="7620000" cy="2324100"/>
          </a:xfrm>
          <a:prstGeom prst="rect">
            <a:avLst/>
          </a:prstGeom>
          <a:noFill/>
          <a:ln>
            <a:noFill/>
            <a:miter lim="800000"/>
          </a:ln>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8914" name="タイトル 1"/>
          <p:cNvSpPr>
            <a:spLocks noGrp="1"/>
          </p:cNvSpPr>
          <p:nvPr>
            <p:ph type="title"/>
          </p:nvPr>
        </p:nvSpPr>
        <p:spPr>
          <a:xfrm>
            <a:off x="0" y="219075"/>
            <a:ext cx="9144000" cy="1065212"/>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eaLnBrk="1" hangingPunct="1"/>
            <a:r>
              <a:rPr lang="en-US" altLang="ja-JP" sz="3600" b="1">
                <a:latin typeface="Calibri" pitchFamily="34" charset="0"/>
              </a:rPr>
              <a:t> Investment in SMEs and start up businesses </a:t>
            </a:r>
            <a:endParaRPr lang="ja-JP" altLang="en-US" sz="3600" b="1">
              <a:latin typeface="Calibri" pitchFamily="34" charset="0"/>
            </a:endParaRPr>
          </a:p>
        </p:txBody>
      </p:sp>
      <p:pic>
        <p:nvPicPr>
          <p:cNvPr id="38915" name="コンテンツ プレースホルダー 1"/>
          <p:cNvPicPr>
            <a:picLocks noGrp="1" noChangeAspect="1"/>
          </p:cNvPicPr>
          <p:nvPr>
            <p:ph idx="1"/>
          </p:nvPr>
        </p:nvPicPr>
        <p:blipFill>
          <a:blip r:embed="rId2"/>
          <a:stretch>
            <a:fillRect/>
          </a:stretch>
        </p:blipFill>
        <p:spPr>
          <a:xfrm>
            <a:off x="3162300" y="2954338"/>
            <a:ext cx="2819400" cy="2095500"/>
          </a:xfrm>
          <a:prstGeom prst="rect">
            <a:avLst/>
          </a:prstGeom>
          <a:noFill/>
          <a:ln>
            <a:noFill/>
            <a:miter lim="800000"/>
          </a:ln>
        </p:spPr>
      </p:pic>
      <p:sp>
        <p:nvSpPr>
          <p:cNvPr id="38916"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D2DED599-85A5-47E1-B81B-59B8AF6176B5}" type="slidenum">
              <a:rPr kumimoji="1" lang="ja-JP" altLang="en-US" sz="1200">
                <a:solidFill>
                  <a:srgbClr val="898989"/>
                </a:solidFill>
                <a:latin typeface="Arial" pitchFamily="34" charset="0"/>
              </a:rPr>
              <a:t>32</a:t>
            </a:fld>
            <a:endParaRPr kumimoji="1" lang="ja-JP" altLang="en-US" sz="1200">
              <a:solidFill>
                <a:srgbClr val="898989"/>
              </a:solidFill>
              <a:latin typeface="Arial" pitchFamily="34" charset="0"/>
            </a:endParaRPr>
          </a:p>
        </p:txBody>
      </p:sp>
      <p:sp>
        <p:nvSpPr>
          <p:cNvPr id="38917" name="Rectangle 4"/>
          <p:cNvSpPr/>
          <p:nvPr/>
        </p:nvSpPr>
        <p:spPr>
          <a:xfrm>
            <a:off x="457200" y="1287462"/>
            <a:ext cx="457200" cy="152400"/>
          </a:xfrm>
          <a:prstGeom prst="rect">
            <a:avLst/>
          </a:prstGeom>
          <a:solidFill>
            <a:srgbClr val="7F7F7F"/>
          </a:solidFill>
          <a:ln>
            <a:noFill/>
            <a:miter lim="800000"/>
          </a:ln>
        </p:spPr>
        <p:txBody>
          <a:bodyPr anchor="ctr" anchorCtr="0">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ctr" eaLnBrk="1" hangingPunct="1">
              <a:lnSpc>
                <a:spcPct val="80000"/>
              </a:lnSpc>
              <a:spcBef>
                <a:spcPct val="0"/>
              </a:spcBef>
              <a:buClrTx/>
              <a:buSzTx/>
              <a:buFontTx/>
              <a:buNone/>
            </a:pPr>
            <a:endParaRPr kumimoji="1" lang="en-US" altLang="ja-JP" sz="2400">
              <a:solidFill>
                <a:srgbClr val="FFFFFF"/>
              </a:solidFill>
              <a:latin typeface="Arial" pitchFamily="34" charset="0"/>
            </a:endParaRPr>
          </a:p>
        </p:txBody>
      </p:sp>
      <p:pic>
        <p:nvPicPr>
          <p:cNvPr id="38918" name="図 2"/>
          <p:cNvPicPr>
            <a:picLocks noChangeAspect="1"/>
          </p:cNvPicPr>
          <p:nvPr/>
        </p:nvPicPr>
        <p:blipFill>
          <a:blip r:embed="rId3"/>
          <a:stretch>
            <a:fillRect/>
          </a:stretch>
        </p:blipFill>
        <p:spPr>
          <a:xfrm>
            <a:off x="101600" y="115888"/>
            <a:ext cx="3441700" cy="2120900"/>
          </a:xfrm>
          <a:prstGeom prst="rect">
            <a:avLst/>
          </a:prstGeom>
          <a:noFill/>
          <a:ln>
            <a:noFill/>
            <a:miter lim="800000"/>
          </a:ln>
        </p:spPr>
      </p:pic>
      <p:pic>
        <p:nvPicPr>
          <p:cNvPr id="38919" name="図 3"/>
          <p:cNvPicPr>
            <a:picLocks noChangeAspect="1"/>
          </p:cNvPicPr>
          <p:nvPr/>
        </p:nvPicPr>
        <p:blipFill>
          <a:blip r:embed="rId4"/>
          <a:stretch>
            <a:fillRect/>
          </a:stretch>
        </p:blipFill>
        <p:spPr>
          <a:xfrm>
            <a:off x="1331912" y="1958975"/>
            <a:ext cx="7705725" cy="4968875"/>
          </a:xfrm>
          <a:prstGeom prst="rect">
            <a:avLst/>
          </a:prstGeom>
          <a:noFill/>
          <a:ln>
            <a:noFill/>
            <a:miter lim="800000"/>
          </a:ln>
        </p:spPr>
      </p:pic>
      <p:pic>
        <p:nvPicPr>
          <p:cNvPr id="38920" name="図 2"/>
          <p:cNvPicPr>
            <a:picLocks noChangeAspect="1"/>
          </p:cNvPicPr>
          <p:nvPr/>
        </p:nvPicPr>
        <p:blipFill>
          <a:blip r:embed="rId5"/>
          <a:stretch>
            <a:fillRect/>
          </a:stretch>
        </p:blipFill>
        <p:spPr>
          <a:xfrm>
            <a:off x="4700588" y="115888"/>
            <a:ext cx="4348162" cy="2120900"/>
          </a:xfrm>
          <a:prstGeom prst="rect">
            <a:avLst/>
          </a:prstGeom>
          <a:noFill/>
          <a:ln>
            <a:noFill/>
            <a:miter lim="800000"/>
          </a:ln>
        </p:spPr>
      </p:pic>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39938"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9A97B118-33BC-4B82-87C6-A9C485E19D85}" type="slidenum">
              <a:rPr lang="en-US" altLang="ja-JP" sz="1400">
                <a:solidFill>
                  <a:srgbClr val="000000"/>
                </a:solidFill>
              </a:rPr>
              <a:t>33</a:t>
            </a:fld>
            <a:endParaRPr lang="en-US" altLang="ja-JP" sz="1400">
              <a:solidFill>
                <a:srgbClr val="000000"/>
              </a:solidFill>
            </a:endParaRPr>
          </a:p>
        </p:txBody>
      </p:sp>
      <p:pic>
        <p:nvPicPr>
          <p:cNvPr id="39939" name="図 2"/>
          <p:cNvPicPr>
            <a:picLocks noChangeAspect="1"/>
          </p:cNvPicPr>
          <p:nvPr/>
        </p:nvPicPr>
        <p:blipFill>
          <a:blip r:embed="rId2"/>
          <a:stretch>
            <a:fillRect/>
          </a:stretch>
        </p:blipFill>
        <p:spPr>
          <a:xfrm>
            <a:off x="320675" y="476250"/>
            <a:ext cx="8312150" cy="5772150"/>
          </a:xfrm>
          <a:prstGeom prst="rect">
            <a:avLst/>
          </a:prstGeom>
          <a:noFill/>
          <a:ln>
            <a:noFill/>
            <a:miter lim="800000"/>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8194" name="スライド番号プレースホルダー 1"/>
          <p:cNvSpPr txBox="1">
            <a:spLocks noGrp="1"/>
          </p:cNvSpPr>
          <p:nvPr>
            <p:ph type="sldNum" idx="12"/>
          </p:nvPr>
        </p:nvSpPr>
        <p:spPr bwMode="auto">
          <a:xfrm>
            <a:off x="6553200" y="6248400"/>
            <a:ext cx="1905000" cy="457200"/>
          </a:xfrm>
          <a:prstGeom prst="rect">
            <a:avLst/>
          </a:prstGeom>
          <a:noFill/>
          <a:ln>
            <a:miter lim="800000"/>
          </a:ln>
        </p:spPr>
        <p:txBody>
          <a:bodyPr numCol="1" compatLnSpc="1">
            <a:prstTxWarp prst="textNoShape">
              <a:avLst/>
            </a:prstTxWarp>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marR="0" lvl="0" indent="0" algn="r">
              <a:spcBef>
                <a:spcPct val="0"/>
              </a:spcBef>
              <a:buClrTx/>
              <a:buSzTx/>
              <a:buFontTx/>
              <a:buNone/>
            </a:pPr>
            <a:fld id="{023A0084-2962-4A99-9829-092F61426FCD}" type="slidenum">
              <a:rPr lang="en-US" altLang="ja-JP" sz="1000">
                <a:solidFill>
                  <a:srgbClr val="000000"/>
                </a:solidFill>
              </a:rPr>
              <a:t>4</a:t>
            </a:fld>
            <a:endParaRPr lang="en-US" altLang="ja-JP" sz="1000">
              <a:solidFill>
                <a:srgbClr val="000000"/>
              </a:solidFill>
            </a:endParaRPr>
          </a:p>
        </p:txBody>
      </p:sp>
      <p:graphicFrame>
        <p:nvGraphicFramePr>
          <p:cNvPr id="8195" name="Chart 1"/>
          <p:cNvGraphicFramePr>
            <a:graphicFrameLocks noGrp="1"/>
          </p:cNvGraphicFramePr>
          <p:nvPr/>
        </p:nvGraphicFramePr>
        <p:xfrm>
          <a:off x="1046162" y="1112838"/>
          <a:ext cx="7051675" cy="4632325"/>
        </p:xfrm>
        <a:graphic>
          <a:graphicData uri="http://schemas.openxmlformats.org/presentationml/2006/ole">
            <mc:AlternateContent xmlns:mc="http://schemas.openxmlformats.org/markup-compatibility/2006">
              <mc:Choice xmlns:v="urn:schemas-microsoft-com:vml" Requires="v">
                <p:oleObj spid="_x0000_s1038" r:id="rId2" progId="Excel.Chart.8">
                  <p:embed/>
                </p:oleObj>
              </mc:Choice>
              <mc:Fallback>
                <p:oleObj r:id="rId2" progId="Excel.Chart.8">
                  <p:embed/>
                  <p:pic>
                    <p:nvPicPr>
                      <p:cNvPr id="0" name="OLE substitute image"/>
                      <p:cNvPicPr/>
                      <p:nvPr/>
                    </p:nvPicPr>
                    <p:blipFill>
                      <a:blip r:embed="rId3"/>
                      <a:stretch>
                        <a:fillRect/>
                      </a:stretch>
                    </p:blipFill>
                    <p:spPr>
                      <a:xfrm>
                        <a:off x="1046162" y="1112838"/>
                        <a:ext cx="7051675" cy="4632325"/>
                      </a:xfrm>
                      <a:prstGeom prst="rect">
                        <a:avLst/>
                      </a:prstGeom>
                      <a:noFill/>
                      <a:ln>
                        <a:noFill/>
                        <a:miter lim="800000"/>
                      </a:ln>
                    </p:spPr>
                  </p:pic>
                </p:oleObj>
              </mc:Fallback>
            </mc:AlternateContent>
          </a:graphicData>
        </a:graphic>
      </p:graphicFrame>
      <p:sp>
        <p:nvSpPr>
          <p:cNvPr id="8196" name="TextBox 4"/>
          <p:cNvSpPr/>
          <p:nvPr/>
        </p:nvSpPr>
        <p:spPr>
          <a:xfrm>
            <a:off x="2897188" y="1128712"/>
            <a:ext cx="3078162" cy="369888"/>
          </a:xfrm>
          <a:prstGeom prst="rect">
            <a:avLst/>
          </a:prstGeom>
          <a:solidFill>
            <a:schemeClr val="bg1"/>
          </a:solid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endParaRPr lang="en-US" altLang="en-US" sz="1800">
              <a:latin typeface="Arial" pitchFamily="34" charset="0"/>
            </a:endParaRPr>
          </a:p>
        </p:txBody>
      </p:sp>
      <p:sp>
        <p:nvSpPr>
          <p:cNvPr id="8197" name="Title 1"/>
          <p:cNvSpPr/>
          <p:nvPr/>
        </p:nvSpPr>
        <p:spPr>
          <a:xfrm>
            <a:off x="1203325" y="989012"/>
            <a:ext cx="6642100" cy="62547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ctr">
              <a:spcBef>
                <a:spcPct val="0"/>
              </a:spcBef>
              <a:buClrTx/>
              <a:buSzTx/>
              <a:buFontTx/>
              <a:buNone/>
            </a:pPr>
            <a:r>
              <a:rPr lang="en-US" altLang="ja-JP" sz="2400" b="1">
                <a:solidFill>
                  <a:srgbClr val="C00000"/>
                </a:solidFill>
                <a:latin typeface="Tahoma" pitchFamily="34" charset="0"/>
                <a:ea typeface="Tahoma" pitchFamily="34" charset="0"/>
              </a:rPr>
              <a:t>SMEs Share in Employment (%)</a:t>
            </a:r>
            <a:endParaRPr lang="en-US" altLang="ja-JP" sz="2400" i="1">
              <a:solidFill>
                <a:srgbClr val="C00000"/>
              </a:solidFill>
              <a:latin typeface="Tahoma" pitchFamily="34" charset="0"/>
              <a:ea typeface="Tahoma" pitchFamily="34" charset="0"/>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9218" name="タイトル 1"/>
          <p:cNvSpPr>
            <a:spLocks noGrp="1"/>
          </p:cNvSpPr>
          <p:nvPr>
            <p:ph type="title"/>
          </p:nvPr>
        </p:nvSpPr>
        <p:spPr>
          <a:xfrm>
            <a:off x="323850" y="609600"/>
            <a:ext cx="8569325" cy="1143000"/>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r>
              <a:t>Borrower, Lender and Market</a:t>
            </a:r>
          </a:p>
        </p:txBody>
      </p:sp>
      <p:sp>
        <p:nvSpPr>
          <p:cNvPr id="9219"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BF914075-18C8-4605-9165-58AB3A4CEFD2}" type="slidenum">
              <a:rPr lang="en-US" altLang="ja-JP" sz="1200">
                <a:solidFill>
                  <a:srgbClr val="898989"/>
                </a:solidFill>
                <a:latin typeface="Arial" pitchFamily="34" charset="0"/>
              </a:rPr>
              <a:t>5</a:t>
            </a:fld>
            <a:endParaRPr lang="en-US" altLang="ja-JP" sz="1200">
              <a:solidFill>
                <a:srgbClr val="898989"/>
              </a:solidFill>
              <a:latin typeface="Arial" pitchFamily="34" charset="0"/>
            </a:endParaRPr>
          </a:p>
        </p:txBody>
      </p:sp>
      <p:sp>
        <p:nvSpPr>
          <p:cNvPr id="9220" name="円/楕円 4"/>
          <p:cNvSpPr/>
          <p:nvPr/>
        </p:nvSpPr>
        <p:spPr>
          <a:xfrm>
            <a:off x="107950" y="2492375"/>
            <a:ext cx="3114675" cy="2952750"/>
          </a:xfrm>
          <a:prstGeom prst="ellipse">
            <a:avLst/>
          </a:prstGeom>
          <a:solidFill>
            <a:schemeClr val="accent1"/>
          </a:solidFill>
          <a:ln>
            <a:solidFill>
              <a:schemeClr val="tx1"/>
            </a:solid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b="1">
                <a:solidFill>
                  <a:srgbClr val="FF0000"/>
                </a:solidFill>
                <a:latin typeface="Arial" pitchFamily="34" charset="0"/>
              </a:rPr>
              <a:t>Borrower</a:t>
            </a:r>
            <a:endParaRPr lang="en-US" altLang="ja-JP" b="1">
              <a:solidFill>
                <a:srgbClr val="FF0000"/>
              </a:solidFill>
              <a:latin typeface="Arial" pitchFamily="34" charset="0"/>
            </a:endParaRPr>
          </a:p>
          <a:p>
            <a:pPr marL="0" lvl="0" indent="0">
              <a:spcBef>
                <a:spcPct val="0"/>
              </a:spcBef>
              <a:buClrTx/>
              <a:buSzTx/>
              <a:buFontTx/>
              <a:buNone/>
            </a:pPr>
            <a:r>
              <a:rPr lang="en-US" altLang="ja-JP" sz="2800" b="1">
                <a:solidFill>
                  <a:srgbClr val="000000"/>
                </a:solidFill>
                <a:latin typeface="Arial" pitchFamily="34" charset="0"/>
              </a:rPr>
              <a:t>SMEs</a:t>
            </a:r>
            <a:endParaRPr lang="en-US" altLang="ja-JP" sz="2800" b="1">
              <a:solidFill>
                <a:srgbClr val="000000"/>
              </a:solidFill>
              <a:latin typeface="Arial" pitchFamily="34" charset="0"/>
            </a:endParaRPr>
          </a:p>
          <a:p>
            <a:pPr marL="0" lvl="0" indent="0">
              <a:spcBef>
                <a:spcPct val="0"/>
              </a:spcBef>
              <a:buClrTx/>
              <a:buSzTx/>
              <a:buFontTx/>
              <a:buNone/>
            </a:pPr>
            <a:r>
              <a:rPr lang="en-US" altLang="ja-JP" sz="2800" b="1">
                <a:solidFill>
                  <a:srgbClr val="000000"/>
                </a:solidFill>
                <a:latin typeface="Arial" pitchFamily="34" charset="0"/>
              </a:rPr>
              <a:t>Individuals</a:t>
            </a:r>
            <a:endParaRPr lang="en-US" altLang="ja-JP" sz="2800" b="1">
              <a:solidFill>
                <a:srgbClr val="000000"/>
              </a:solidFill>
              <a:latin typeface="Arial" pitchFamily="34" charset="0"/>
            </a:endParaRPr>
          </a:p>
          <a:p>
            <a:pPr marL="0" lvl="0" indent="0">
              <a:spcBef>
                <a:spcPct val="0"/>
              </a:spcBef>
              <a:buClrTx/>
              <a:buSzTx/>
              <a:buFontTx/>
              <a:buNone/>
            </a:pPr>
            <a:endParaRPr lang="ja-JP" altLang="en-US" sz="2400">
              <a:solidFill>
                <a:srgbClr val="000000"/>
              </a:solidFill>
              <a:latin typeface="Arial" pitchFamily="34" charset="0"/>
            </a:endParaRPr>
          </a:p>
        </p:txBody>
      </p:sp>
      <p:sp>
        <p:nvSpPr>
          <p:cNvPr id="9221" name="円/楕円 5"/>
          <p:cNvSpPr/>
          <p:nvPr/>
        </p:nvSpPr>
        <p:spPr>
          <a:xfrm>
            <a:off x="5867400" y="2492375"/>
            <a:ext cx="3276600" cy="2808288"/>
          </a:xfrm>
          <a:prstGeom prst="ellipse">
            <a:avLst/>
          </a:prstGeom>
          <a:solidFill>
            <a:schemeClr val="accent1"/>
          </a:solidFill>
          <a:ln>
            <a:solidFill>
              <a:schemeClr val="tx1"/>
            </a:solid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b="1">
                <a:solidFill>
                  <a:srgbClr val="FF0000"/>
                </a:solidFill>
                <a:latin typeface="Arial" pitchFamily="34" charset="0"/>
              </a:rPr>
              <a:t>Lender</a:t>
            </a:r>
            <a:endParaRPr lang="en-US" altLang="ja-JP" b="1">
              <a:solidFill>
                <a:srgbClr val="FF0000"/>
              </a:solidFill>
              <a:latin typeface="Arial" pitchFamily="34" charset="0"/>
            </a:endParaRPr>
          </a:p>
          <a:p>
            <a:pPr marL="0" lvl="0" indent="0">
              <a:spcBef>
                <a:spcPct val="0"/>
              </a:spcBef>
              <a:buClrTx/>
              <a:buSzTx/>
              <a:buFontTx/>
              <a:buNone/>
            </a:pPr>
            <a:r>
              <a:rPr lang="en-US" altLang="ja-JP" sz="2800" b="1">
                <a:solidFill>
                  <a:srgbClr val="000000"/>
                </a:solidFill>
                <a:latin typeface="Arial" pitchFamily="34" charset="0"/>
              </a:rPr>
              <a:t>Banks</a:t>
            </a:r>
            <a:endParaRPr lang="en-US" altLang="ja-JP" sz="2800" b="1">
              <a:solidFill>
                <a:srgbClr val="000000"/>
              </a:solidFill>
              <a:latin typeface="Arial" pitchFamily="34" charset="0"/>
            </a:endParaRPr>
          </a:p>
          <a:p>
            <a:pPr marL="0" lvl="0" indent="0">
              <a:spcBef>
                <a:spcPct val="0"/>
              </a:spcBef>
              <a:buClrTx/>
              <a:buSzTx/>
              <a:buFontTx/>
              <a:buNone/>
            </a:pPr>
            <a:r>
              <a:rPr lang="en-US" altLang="ja-JP" sz="2800" b="1">
                <a:solidFill>
                  <a:srgbClr val="000000"/>
                </a:solidFill>
                <a:latin typeface="Arial" pitchFamily="34" charset="0"/>
              </a:rPr>
              <a:t>MicroCredit</a:t>
            </a:r>
            <a:endParaRPr lang="ja-JP" altLang="en-US" sz="2800" b="1">
              <a:solidFill>
                <a:srgbClr val="000000"/>
              </a:solidFill>
              <a:latin typeface="Arial" pitchFamily="34" charset="0"/>
            </a:endParaRPr>
          </a:p>
        </p:txBody>
      </p:sp>
      <p:sp>
        <p:nvSpPr>
          <p:cNvPr id="9222" name="左右矢印 6"/>
          <p:cNvSpPr/>
          <p:nvPr/>
        </p:nvSpPr>
        <p:spPr>
          <a:xfrm>
            <a:off x="3114675" y="3789362"/>
            <a:ext cx="2752725" cy="503238"/>
          </a:xfrm>
          <a:prstGeom prst="leftRightArrow">
            <a:avLst>
              <a:gd name="adj1" fmla="val 50000"/>
              <a:gd name="adj2" fmla="val 49990"/>
            </a:avLst>
          </a:prstGeom>
          <a:solidFill>
            <a:srgbClr val="1A8CFF"/>
          </a:solidFill>
          <a:ln>
            <a:solidFill>
              <a:schemeClr val="tx1"/>
            </a:solidFill>
            <a:roun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0" i="0" u="none" baseline="0">
                <a:solidFill>
                  <a:schemeClr val="tx1"/>
                </a:solidFill>
                <a:effectLst/>
                <a:latin typeface="Arial" pitchFamily="34" charset="0"/>
                <a:ea typeface="ＭＳ Ｐゴシック" pitchFamily="50" charset="-128"/>
              </a:defRPr>
            </a:lvl5pPr>
          </a:lstStyle>
          <a:p>
            <a:pPr marL="0" marR="0" lvl="0" indent="0"/>
            <a:endParaRPr lang="ja-JP" altLang="en-US">
              <a:solidFill>
                <a:srgbClr val="002060"/>
              </a:solidFill>
            </a:endParaRPr>
          </a:p>
        </p:txBody>
      </p:sp>
      <p:sp>
        <p:nvSpPr>
          <p:cNvPr id="9223" name="正方形/長方形 7"/>
          <p:cNvSpPr/>
          <p:nvPr/>
        </p:nvSpPr>
        <p:spPr>
          <a:xfrm>
            <a:off x="3563938" y="2997200"/>
            <a:ext cx="1871662" cy="792162"/>
          </a:xfrm>
          <a:prstGeom prst="rect">
            <a:avLst/>
          </a:prstGeom>
          <a:solidFill>
            <a:schemeClr val="accent1"/>
          </a:solidFill>
          <a:ln>
            <a:solidFill>
              <a:schemeClr val="tx1"/>
            </a:solidFill>
            <a:round/>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sz="4000" b="1">
                <a:solidFill>
                  <a:srgbClr val="000000"/>
                </a:solidFill>
                <a:latin typeface="Arial" pitchFamily="34" charset="0"/>
              </a:rPr>
              <a:t>Market</a:t>
            </a:r>
            <a:endParaRPr lang="ja-JP" altLang="en-US" sz="4000" b="1">
              <a:solidFill>
                <a:srgbClr val="000000"/>
              </a:solidFill>
              <a:latin typeface="Arial" pitchFamily="34" charset="0"/>
            </a:endParaRPr>
          </a:p>
        </p:txBody>
      </p:sp>
      <p:sp>
        <p:nvSpPr>
          <p:cNvPr id="9224" name="正方形/長方形 8"/>
          <p:cNvSpPr/>
          <p:nvPr/>
        </p:nvSpPr>
        <p:spPr>
          <a:xfrm>
            <a:off x="2555875" y="5445125"/>
            <a:ext cx="4949825" cy="1079500"/>
          </a:xfrm>
          <a:prstGeom prst="rect">
            <a:avLst/>
          </a:prstGeom>
          <a:solidFill>
            <a:schemeClr val="bg1"/>
          </a:solidFill>
          <a:ln>
            <a:solidFill>
              <a:schemeClr val="tx1"/>
            </a:solidFill>
            <a:round/>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b="1">
                <a:solidFill>
                  <a:srgbClr val="000000"/>
                </a:solidFill>
                <a:latin typeface="Arial" pitchFamily="34" charset="0"/>
              </a:rPr>
              <a:t>Information Asymmetry</a:t>
            </a:r>
            <a:endParaRPr lang="en-US" altLang="ja-JP" b="1">
              <a:solidFill>
                <a:srgbClr val="000000"/>
              </a:solidFill>
              <a:latin typeface="Arial" pitchFamily="34" charset="0"/>
            </a:endParaRPr>
          </a:p>
          <a:p>
            <a:pPr marL="0" lvl="0" indent="0">
              <a:spcBef>
                <a:spcPct val="0"/>
              </a:spcBef>
              <a:buClrTx/>
              <a:buSzTx/>
              <a:buFontTx/>
              <a:buNone/>
            </a:pPr>
            <a:r>
              <a:rPr lang="en-US" altLang="ja-JP" b="1">
                <a:solidFill>
                  <a:srgbClr val="000000"/>
                </a:solidFill>
                <a:latin typeface="Arial" pitchFamily="34" charset="0"/>
              </a:rPr>
              <a:t>  </a:t>
            </a:r>
            <a:r>
              <a:rPr lang="en-US" altLang="ja-JP" b="1">
                <a:solidFill>
                  <a:srgbClr val="FF0000"/>
                </a:solidFill>
                <a:latin typeface="Arial" pitchFamily="34" charset="0"/>
              </a:rPr>
              <a:t>Especially SME market</a:t>
            </a:r>
            <a:endParaRPr lang="ja-JP" altLang="en-US" b="1">
              <a:solidFill>
                <a:srgbClr val="C00000"/>
              </a:solidFill>
              <a:latin typeface="Arial" pitchFamily="34" charset="0"/>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0242" name="Rectangle 7"/>
          <p:cNvSpPr/>
          <p:nvPr/>
        </p:nvSpPr>
        <p:spPr>
          <a:xfrm>
            <a:off x="990600" y="1058862"/>
            <a:ext cx="7696200" cy="152400"/>
          </a:xfrm>
          <a:prstGeom prst="rect">
            <a:avLst/>
          </a:prstGeom>
          <a:solidFill>
            <a:schemeClr val="accent1"/>
          </a:solidFill>
          <a:ln>
            <a:noFill/>
            <a:miter lim="800000"/>
          </a:ln>
          <a:effectLst/>
        </p:spPr>
        <p:txBody>
          <a:bodyPr anchor="ctr" anchorCtr="0">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ctr">
              <a:spcBef>
                <a:spcPct val="0"/>
              </a:spcBef>
              <a:buClrTx/>
              <a:buSzTx/>
              <a:buFontTx/>
              <a:buNone/>
            </a:pPr>
            <a:endParaRPr lang="en-US" altLang="ja-JP" sz="2400">
              <a:solidFill>
                <a:srgbClr val="FFFFFF"/>
              </a:solidFill>
              <a:latin typeface="Arial" pitchFamily="34" charset="0"/>
            </a:endParaRPr>
          </a:p>
        </p:txBody>
      </p:sp>
      <p:sp>
        <p:nvSpPr>
          <p:cNvPr id="10243" name="TextBox 2"/>
          <p:cNvSpPr/>
          <p:nvPr/>
        </p:nvSpPr>
        <p:spPr>
          <a:xfrm>
            <a:off x="457200" y="-36512"/>
            <a:ext cx="7912100" cy="1138238"/>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sz="3400" b="1">
                <a:latin typeface="Arial" pitchFamily="34" charset="0"/>
              </a:rPr>
              <a:t>Access to Finance by SMEs and Large Firms in Japan</a:t>
            </a:r>
            <a:endParaRPr lang="en-US" altLang="ja-JP" sz="3400" b="1">
              <a:latin typeface="Arial" pitchFamily="34" charset="0"/>
            </a:endParaRPr>
          </a:p>
        </p:txBody>
      </p:sp>
      <p:sp>
        <p:nvSpPr>
          <p:cNvPr id="10244" name="Slide Number Placeholder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391C1537-DF9B-44A3-A545-3F9981CF8E4D}" type="slidenum">
              <a:rPr lang="en-US" altLang="ja-JP" sz="1400">
                <a:solidFill>
                  <a:srgbClr val="000000"/>
                </a:solidFill>
              </a:rPr>
              <a:t>6</a:t>
            </a:fld>
            <a:endParaRPr lang="en-US" altLang="ja-JP" sz="1400">
              <a:solidFill>
                <a:srgbClr val="000000"/>
              </a:solidFill>
            </a:endParaRPr>
          </a:p>
        </p:txBody>
      </p:sp>
      <p:pic>
        <p:nvPicPr>
          <p:cNvPr id="10245" name="図 1"/>
          <p:cNvPicPr>
            <a:picLocks noChangeAspect="1"/>
          </p:cNvPicPr>
          <p:nvPr/>
        </p:nvPicPr>
        <p:blipFill>
          <a:blip r:embed="rId3"/>
          <a:stretch>
            <a:fillRect/>
          </a:stretch>
        </p:blipFill>
        <p:spPr>
          <a:xfrm>
            <a:off x="755650" y="1101725"/>
            <a:ext cx="7416800" cy="5610225"/>
          </a:xfrm>
          <a:prstGeom prst="rect">
            <a:avLst/>
          </a:prstGeom>
          <a:noFill/>
          <a:ln>
            <a:noFill/>
            <a:miter lim="800000"/>
          </a:ln>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2290" name="Title 1"/>
          <p:cNvSpPr>
            <a:spLocks noGrp="1"/>
          </p:cNvSpPr>
          <p:nvPr>
            <p:ph type="title"/>
          </p:nvPr>
        </p:nvSpPr>
        <p:spPr>
          <a:xfrm>
            <a:off x="0" y="114300"/>
            <a:ext cx="9067800" cy="944562"/>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lgn="l"/>
            <a:r>
              <a:rPr lang="en-US" altLang="ja-JP" sz="3600" b="1"/>
              <a:t>Barriers for SMEs in Accessing Financial Institutions, </a:t>
            </a:r>
            <a:r>
              <a:rPr lang="en-US" altLang="ja-JP" sz="3600" b="1">
                <a:solidFill>
                  <a:srgbClr val="FF0000"/>
                </a:solidFill>
              </a:rPr>
              <a:t>Collateral,Higher rate </a:t>
            </a:r>
            <a:endParaRPr lang="en-US" altLang="ja-JP" sz="3600" b="1">
              <a:solidFill>
                <a:srgbClr val="FF0000"/>
              </a:solidFill>
            </a:endParaRPr>
          </a:p>
        </p:txBody>
      </p:sp>
      <p:sp>
        <p:nvSpPr>
          <p:cNvPr id="12291" name="Slide Number Placeholder 2"/>
          <p:cNvSpPr>
            <a:spLocks noGrp="1"/>
          </p:cNvSpPr>
          <p:nvPr>
            <p:ph type="sldNum" idx="12"/>
          </p:nvPr>
        </p:nvSpPr>
        <p:spPr>
          <a:xfrm>
            <a:off x="6934200" y="6443662"/>
            <a:ext cx="2133600" cy="3651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FF751E21-BCD0-41E4-B911-74E8C7226275}" type="slidenum">
              <a:rPr lang="en-US" altLang="ja-JP" sz="1400">
                <a:solidFill>
                  <a:srgbClr val="000000"/>
                </a:solidFill>
              </a:rPr>
              <a:t>7</a:t>
            </a:fld>
            <a:endParaRPr lang="en-US" altLang="ja-JP" sz="1400">
              <a:solidFill>
                <a:srgbClr val="000000"/>
              </a:solidFill>
            </a:endParaRPr>
          </a:p>
        </p:txBody>
      </p:sp>
      <p:pic>
        <p:nvPicPr>
          <p:cNvPr id="12292" name="Picture 2"/>
          <p:cNvPicPr>
            <a:picLocks noChangeAspect="1"/>
          </p:cNvPicPr>
          <p:nvPr/>
        </p:nvPicPr>
        <p:blipFill>
          <a:blip r:embed="rId3"/>
          <a:stretch>
            <a:fillRect/>
          </a:stretch>
        </p:blipFill>
        <p:spPr>
          <a:xfrm>
            <a:off x="762000" y="1169988"/>
            <a:ext cx="7296150" cy="5118100"/>
          </a:xfrm>
          <a:prstGeom prst="rect">
            <a:avLst/>
          </a:prstGeom>
          <a:noFill/>
          <a:ln>
            <a:noFill/>
            <a:miter lim="800000"/>
          </a:ln>
          <a:effectLst/>
        </p:spPr>
      </p:pic>
      <p:sp>
        <p:nvSpPr>
          <p:cNvPr id="12293" name="Rectangle 3"/>
          <p:cNvSpPr/>
          <p:nvPr/>
        </p:nvSpPr>
        <p:spPr>
          <a:xfrm>
            <a:off x="76200" y="6264275"/>
            <a:ext cx="9144000" cy="522288"/>
          </a:xfrm>
          <a:prstGeom prst="rect">
            <a:avLst/>
          </a:prstGeom>
          <a:noFill/>
          <a:ln>
            <a:noFill/>
            <a:miter lim="800000"/>
          </a:ln>
        </p:spPr>
        <p:txBody>
          <a:bodyPr>
            <a:sp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spcBef>
                <a:spcPct val="0"/>
              </a:spcBef>
              <a:buClrTx/>
              <a:buSzTx/>
              <a:buFontTx/>
              <a:buNone/>
            </a:pPr>
            <a:r>
              <a:rPr lang="en-US" altLang="ja-JP" sz="1400" b="1">
                <a:latin typeface="Arial" pitchFamily="34" charset="0"/>
              </a:rPr>
              <a:t>Source</a:t>
            </a:r>
            <a:r>
              <a:rPr lang="en-US" altLang="ja-JP" sz="1400">
                <a:latin typeface="Arial" pitchFamily="34" charset="0"/>
              </a:rPr>
              <a:t>: ADB–OECD study on enhancing financial accessibility for SMEs: Lessons from recent crises. Mandaluyong City, Philippines: Asian Development Bank, 2013</a:t>
            </a:r>
            <a:endParaRPr lang="en-NZ" altLang="ja-JP" sz="1400">
              <a:latin typeface="Arial" pitchFamily="34" charset="0"/>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4338" name="スライド番号プレースホルダー 1"/>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884D3C30-1DD6-4366-B06D-3CA612FC6676}" type="slidenum">
              <a:rPr lang="en-US" altLang="ja-JP" sz="1400">
                <a:solidFill>
                  <a:srgbClr val="000000"/>
                </a:solidFill>
              </a:rPr>
              <a:t>8</a:t>
            </a:fld>
            <a:endParaRPr lang="en-US" altLang="ja-JP" sz="1400">
              <a:solidFill>
                <a:srgbClr val="000000"/>
              </a:solidFill>
            </a:endParaRPr>
          </a:p>
        </p:txBody>
      </p:sp>
      <p:pic>
        <p:nvPicPr>
          <p:cNvPr id="14339" name="図 2"/>
          <p:cNvPicPr>
            <a:picLocks noChangeAspect="1"/>
          </p:cNvPicPr>
          <p:nvPr/>
        </p:nvPicPr>
        <p:blipFill>
          <a:blip r:embed="rId2"/>
          <a:stretch>
            <a:fillRect/>
          </a:stretch>
        </p:blipFill>
        <p:spPr>
          <a:xfrm>
            <a:off x="254000" y="333375"/>
            <a:ext cx="8636000" cy="6191250"/>
          </a:xfrm>
          <a:prstGeom prst="rect">
            <a:avLst/>
          </a:prstGeom>
          <a:noFill/>
          <a:ln>
            <a:noFill/>
            <a:miter lim="800000"/>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sp>
        <p:nvSpPr>
          <p:cNvPr id="15362" name="タイトル 1"/>
          <p:cNvSpPr>
            <a:spLocks noGrp="1"/>
          </p:cNvSpPr>
          <p:nvPr>
            <p:ph type="title"/>
          </p:nvPr>
        </p:nvSpPr>
        <p:spPr>
          <a:xfrm>
            <a:off x="0" y="0"/>
            <a:ext cx="9144000" cy="1412875"/>
          </a:xfrm>
          <a:prstGeom prst="rect">
            <a:avLst/>
          </a:prstGeom>
          <a:noFill/>
          <a:ln>
            <a:miter lim="800000"/>
          </a:ln>
        </p:spPr>
        <p:txBody>
          <a:bodyPr vert="horz" wrap="square" lIns="91440" tIns="45720" rIns="91440" bIns="45720" anchor="ctr" anchorCtr="0">
            <a:noAutofit/>
          </a:bodyPr>
          <a:lstStyle>
            <a:lvl1pPr marL="0" indent="0" algn="r" defTabSz="914400" rtl="0" eaLnBrk="0" fontAlgn="base" hangingPunct="0">
              <a:lnSpc>
                <a:spcPct val="100000"/>
              </a:lnSpc>
              <a:spcBef>
                <a:spcPct val="0"/>
              </a:spcBef>
              <a:spcAft>
                <a:spcPct val="0"/>
              </a:spcAft>
              <a:buClrTx/>
              <a:buSzTx/>
              <a:buFontTx/>
              <a:buNone/>
              <a:defRPr kumimoji="0" lang="en-US" altLang="en-US" sz="4400" b="0" i="1" u="none" baseline="0">
                <a:solidFill>
                  <a:schemeClr val="tx2"/>
                </a:solidFill>
                <a:latin typeface="+mj-lt"/>
                <a:ea typeface="+mj-ea"/>
                <a:cs typeface="+mj-cs"/>
              </a:defRPr>
            </a:lvl1pPr>
            <a:lvl2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2pPr>
            <a:lvl3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3pPr>
            <a:lvl4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4pPr>
            <a:lvl5pPr algn="r" rtl="0" eaLnBrk="0" fontAlgn="base" hangingPunct="0">
              <a:spcBef>
                <a:spcPct val="0"/>
              </a:spcBef>
              <a:spcAft>
                <a:spcPct val="0"/>
              </a:spcAft>
              <a:defRPr lang="en-US" altLang="en-US" sz="4400" i="1">
                <a:solidFill>
                  <a:schemeClr val="tx2"/>
                </a:solidFill>
                <a:latin typeface="Trebuchet MS" pitchFamily="-8" charset="0"/>
                <a:ea typeface="ＭＳ Ｐゴシック" pitchFamily="-8" charset="-128"/>
              </a:defRPr>
            </a:lvl5pPr>
            <a:lvl6pPr marL="4572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6pPr>
            <a:lvl7pPr marL="9144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7pPr>
            <a:lvl8pPr marL="13716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8pPr>
            <a:lvl9pPr marL="1828800" algn="r" rtl="0" fontAlgn="base">
              <a:spcBef>
                <a:spcPct val="0"/>
              </a:spcBef>
              <a:spcAft>
                <a:spcPct val="0"/>
              </a:spcAft>
              <a:defRPr lang="en-US" altLang="en-US" sz="4400" i="1">
                <a:solidFill>
                  <a:schemeClr val="tx2"/>
                </a:solidFill>
                <a:latin typeface="Trebuchet MS" pitchFamily="-8" charset="0"/>
                <a:ea typeface="ＭＳ Ｐゴシック" pitchFamily="-8" charset="-128"/>
              </a:defRPr>
            </a:lvl9pPr>
          </a:lstStyle>
          <a:p>
            <a:pPr lvl="0" algn="ctr"/>
            <a:r>
              <a:rPr kumimoji="1" lang="en-US" altLang="ja-JP" sz="4000" b="1"/>
              <a:t>Small and Medium Sized Enterprise</a:t>
            </a:r>
            <a:br>
              <a:rPr kumimoji="1" lang="en-US" altLang="ja-JP" sz="4000" b="1"/>
            </a:br>
            <a:r>
              <a:rPr kumimoji="1" lang="en-US" altLang="ja-JP" sz="4000" b="1"/>
              <a:t>(SME)</a:t>
            </a:r>
            <a:endParaRPr kumimoji="1" lang="ja-JP" altLang="en-US" sz="4000" b="1"/>
          </a:p>
        </p:txBody>
      </p:sp>
      <p:sp>
        <p:nvSpPr>
          <p:cNvPr id="15363" name="コンテンツ プレースホルダー 2"/>
          <p:cNvSpPr>
            <a:spLocks noGrp="1"/>
          </p:cNvSpPr>
          <p:nvPr>
            <p:ph idx="1"/>
          </p:nvPr>
        </p:nvSpPr>
        <p:spPr>
          <a:xfrm>
            <a:off x="0" y="1341438"/>
            <a:ext cx="9144000" cy="5364162"/>
          </a:xfrm>
          <a:prstGeom prst="rect">
            <a:avLst/>
          </a:prstGeom>
          <a:noFill/>
          <a:ln>
            <a:miter lim="800000"/>
          </a:ln>
        </p:spPr>
        <p:txBody>
          <a:bodyPr vert="horz" wrap="square" lIns="91440" tIns="45720" rIns="91440" bIns="45720" anchor="t" anchorCtr="0">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buNone/>
            </a:pPr>
            <a:r>
              <a:rPr kumimoji="1" lang="en-US" altLang="ja-JP" sz="3600"/>
              <a:t>Venture business</a:t>
            </a:r>
            <a:endParaRPr kumimoji="1" lang="en-US" altLang="ja-JP" sz="3600"/>
          </a:p>
          <a:p>
            <a:pPr marL="0" lvl="0" indent="0">
              <a:buNone/>
            </a:pPr>
            <a:r>
              <a:rPr kumimoji="1" lang="en-US" altLang="ja-JP" sz="3600"/>
              <a:t>Toyota,Honda,</a:t>
            </a:r>
            <a:r>
              <a:rPr kumimoji="1" lang="en-US" altLang="ja-JP" sz="3600" b="1">
                <a:solidFill>
                  <a:srgbClr val="7030A0"/>
                </a:solidFill>
              </a:rPr>
              <a:t>SevenEleven</a:t>
            </a:r>
            <a:r>
              <a:rPr kumimoji="1" lang="en-US" altLang="ja-JP" sz="3600"/>
              <a:t>,Nintendo</a:t>
            </a:r>
            <a:endParaRPr kumimoji="1" lang="en-US" altLang="ja-JP" sz="3600"/>
          </a:p>
          <a:p>
            <a:pPr marL="0" lvl="0" indent="0">
              <a:buNone/>
            </a:pPr>
            <a:r>
              <a:rPr kumimoji="1" lang="en-US" altLang="ja-JP" sz="3600">
                <a:solidFill>
                  <a:srgbClr val="FF0000"/>
                </a:solidFill>
              </a:rPr>
              <a:t>Nintendo could not borrow from Mitsubishi.</a:t>
            </a:r>
            <a:endParaRPr kumimoji="1" lang="en-US" altLang="ja-JP" sz="3600">
              <a:solidFill>
                <a:srgbClr val="FF0000"/>
              </a:solidFill>
            </a:endParaRPr>
          </a:p>
          <a:p>
            <a:pPr marL="0" lvl="0" indent="0">
              <a:buNone/>
            </a:pPr>
            <a:r>
              <a:rPr kumimoji="1" lang="en-US" altLang="ja-JP" sz="3600">
                <a:solidFill>
                  <a:srgbClr val="FF0000"/>
                </a:solidFill>
              </a:rPr>
              <a:t>HONDA was not supported by government.</a:t>
            </a:r>
            <a:endParaRPr kumimoji="1" lang="en-US" altLang="ja-JP" sz="3600">
              <a:solidFill>
                <a:srgbClr val="FF0000"/>
              </a:solidFill>
            </a:endParaRPr>
          </a:p>
          <a:p>
            <a:pPr marL="0" lvl="0" indent="0">
              <a:buNone/>
            </a:pPr>
            <a:r>
              <a:rPr kumimoji="1" lang="en-US" altLang="ja-JP" sz="3600">
                <a:solidFill>
                  <a:srgbClr val="FF0000"/>
                </a:solidFill>
              </a:rPr>
              <a:t>Mr. HONDA worked at SME as a repairman. </a:t>
            </a:r>
            <a:endParaRPr kumimoji="1" lang="en-US" altLang="ja-JP" sz="3600">
              <a:solidFill>
                <a:srgbClr val="FF0000"/>
              </a:solidFill>
            </a:endParaRPr>
          </a:p>
          <a:p>
            <a:pPr marL="0" lvl="0" indent="0">
              <a:buNone/>
            </a:pPr>
            <a:r>
              <a:rPr kumimoji="1" lang="en-US" altLang="ja-JP" sz="3600">
                <a:solidFill>
                  <a:srgbClr val="FF0000"/>
                </a:solidFill>
              </a:rPr>
              <a:t>HONDA could not borrow money</a:t>
            </a:r>
            <a:endParaRPr kumimoji="1" lang="en-US" altLang="ja-JP" sz="3600">
              <a:solidFill>
                <a:srgbClr val="FF0000"/>
              </a:solidFill>
            </a:endParaRPr>
          </a:p>
          <a:p>
            <a:pPr marL="0" lvl="0" indent="0">
              <a:buNone/>
            </a:pPr>
            <a:r>
              <a:rPr kumimoji="1" lang="en-US" altLang="ja-JP" sz="3600"/>
              <a:t>    Mitsubishi-bank made loans to HONDA.</a:t>
            </a:r>
            <a:endParaRPr kumimoji="1" lang="en-US" altLang="ja-JP" sz="3600"/>
          </a:p>
          <a:p>
            <a:pPr marL="0" lvl="0" indent="0">
              <a:buNone/>
            </a:pPr>
            <a:r>
              <a:rPr kumimoji="1" lang="en-US" altLang="ja-JP" sz="3600" b="1">
                <a:solidFill>
                  <a:srgbClr val="7030A0"/>
                </a:solidFill>
              </a:rPr>
              <a:t>How to finance start-up business ?</a:t>
            </a:r>
            <a:endParaRPr kumimoji="1" lang="en-US" altLang="ja-JP" sz="3600" b="1">
              <a:solidFill>
                <a:srgbClr val="7030A0"/>
              </a:solidFill>
            </a:endParaRPr>
          </a:p>
          <a:p>
            <a:pPr marL="0" lvl="0" indent="0">
              <a:buNone/>
            </a:pPr>
            <a:endParaRPr kumimoji="1" lang="ja-JP" altLang="en-US" sz="3600" b="1">
              <a:solidFill>
                <a:srgbClr val="7030A0"/>
              </a:solidFill>
            </a:endParaRPr>
          </a:p>
        </p:txBody>
      </p:sp>
      <p:sp>
        <p:nvSpPr>
          <p:cNvPr id="15364" name="スライド番号プレースホルダー 3"/>
          <p:cNvSpPr>
            <a:spLocks noGrp="1"/>
          </p:cNvSpPr>
          <p:nvPr>
            <p:ph type="sldNum" idx="12"/>
          </p:nvPr>
        </p:nvSpPr>
        <p:spPr>
          <a:xfrm>
            <a:off x="6553200" y="6248400"/>
            <a:ext cx="1905000" cy="457200"/>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
                <a:schemeClr val="accent2"/>
              </a:buClr>
              <a:buSzPct val="90000"/>
              <a:buFont typeface="Wingdings" pitchFamily="2" charset="2"/>
              <a:buChar char=""/>
              <a:defRPr kumimoji="0" lang="en-US" altLang="en-US" sz="3200" b="0" i="0" u="none"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90000"/>
              <a:buFont typeface="Wingdings" pitchFamily="2" charset="2"/>
              <a:buChar char=""/>
              <a:defRPr kumimoji="0" lang="en-US" altLang="en-US" sz="2800" b="0" i="0" u="none" baseline="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folHlink"/>
              </a:buClr>
              <a:buSzPct val="90000"/>
              <a:buFont typeface="Wingdings" pitchFamily="2" charset="2"/>
              <a:buChar char=""/>
              <a:defRPr kumimoji="0" lang="en-US" altLang="en-US" sz="2400" b="0" i="0" u="none" baseline="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Tx/>
              <a:buSzPct val="90000"/>
              <a:buFont typeface="Wingdings" pitchFamily="2" charset="2"/>
              <a:buChar char=""/>
              <a:defRPr kumimoji="0" lang="en-US" altLang="en-US" sz="2000" b="0" i="0" u="none" baseline="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Pct val="90000"/>
              <a:buFont typeface="Wingdings" pitchFamily="2" charset="2"/>
              <a:buChar char=""/>
              <a:defRPr kumimoji="0" lang="en-US" altLang="en-US" sz="2000" b="0" i="0" u="none" baseline="0">
                <a:solidFill>
                  <a:schemeClr val="tx1"/>
                </a:solidFill>
                <a:latin typeface="+mn-lt"/>
                <a:ea typeface="+mn-ea"/>
              </a:defRPr>
            </a:lvl5pPr>
            <a:lvl6pPr marL="25146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6pPr>
            <a:lvl7pPr marL="29718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7pPr>
            <a:lvl8pPr marL="34290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8pPr>
            <a:lvl9pPr marL="3886200" indent="-228600" algn="l" rtl="0" fontAlgn="base">
              <a:spcBef>
                <a:spcPct val="20000"/>
              </a:spcBef>
              <a:spcAft>
                <a:spcPct val="0"/>
              </a:spcAft>
              <a:buClr>
                <a:schemeClr val="bg2"/>
              </a:buClr>
              <a:buSzPct val="90000"/>
              <a:buFont typeface="Wingdings" pitchFamily="-8" charset="2"/>
              <a:buChar char=""/>
              <a:defRPr lang="en-US" altLang="en-US" sz="2000">
                <a:solidFill>
                  <a:schemeClr val="tx1"/>
                </a:solidFill>
                <a:latin typeface="+mn-lt"/>
                <a:ea typeface="+mn-ea"/>
              </a:defRPr>
            </a:lvl9pPr>
          </a:lstStyle>
          <a:p>
            <a:pPr marL="0" lvl="0" indent="0" algn="r">
              <a:spcBef>
                <a:spcPct val="0"/>
              </a:spcBef>
              <a:buClrTx/>
              <a:buSzTx/>
              <a:buFontTx/>
              <a:buNone/>
            </a:pPr>
            <a:fld id="{E3404A94-3021-4EEA-B0FD-7B9C8614E57A}" type="slidenum">
              <a:rPr lang="en-US" altLang="ja-JP" sz="1400">
                <a:solidFill>
                  <a:srgbClr val="000000"/>
                </a:solidFill>
              </a:rPr>
              <a:t>9</a:t>
            </a:fld>
            <a:endParaRPr lang="en-US" altLang="ja-JP" sz="1400">
              <a:solidFill>
                <a:srgbClr val="000000"/>
              </a:solidFill>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8.09.12"/>
  <p:tag name="AS_TITLE" val="Aspose.Slides for .NET 2.0"/>
  <p:tag name="AS_VERSION" val="18.9"/>
</p:tagLst>
</file>

<file path=ppt/theme/theme1.xml><?xml version="1.0" encoding="utf-8"?>
<a:theme xmlns:r="http://schemas.openxmlformats.org/officeDocument/2006/relationships" xmlns:a="http://schemas.openxmlformats.org/drawingml/2006/main" name="1_Sphere">
  <a:themeElements>
    <a:clrScheme name="Sphere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fontScheme name="Sphere">
      <a:majorFont>
        <a:latin typeface="Trebuchet MS"/>
        <a:ea typeface="ＭＳ Ｐゴシック"/>
        <a:cs typeface="Arial"/>
      </a:majorFont>
      <a:minorFont>
        <a:latin typeface="Trebuchet M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Sphe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here 2">
        <a:dk1>
          <a:srgbClr val="000000"/>
        </a:dk1>
        <a:lt1>
          <a:srgbClr val="FFFFFF"/>
        </a:lt1>
        <a:dk2>
          <a:srgbClr val="000000"/>
        </a:dk2>
        <a:lt2>
          <a:srgbClr val="808080"/>
        </a:lt2>
        <a:accent1>
          <a:srgbClr val="FFFF66"/>
        </a:accent1>
        <a:accent2>
          <a:srgbClr val="004080"/>
        </a:accent2>
        <a:accent3>
          <a:srgbClr val="FFFFFF"/>
        </a:accent3>
        <a:accent4>
          <a:srgbClr val="000000"/>
        </a:accent4>
        <a:accent5>
          <a:srgbClr val="FFFFB8"/>
        </a:accent5>
        <a:accent6>
          <a:srgbClr val="003973"/>
        </a:accent6>
        <a:hlink>
          <a:srgbClr val="00804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Maricon Latoja</Company>
  <PresentationFormat>On-screen Show (4:3)</PresentationFormat>
  <Paragraphs>102</Paragraphs>
  <Slides>33</Slides>
  <Notes>3</Notes>
  <TotalTime>4248</TotalTime>
  <HiddenSlides>0</HiddenSlides>
  <MMClips>0</MMClips>
  <ScaleCrop>0</ScaleCrop>
  <HeadingPairs>
    <vt:vector baseType="variant" size="4">
      <vt:variant>
        <vt:lpstr>Theme</vt:lpstr>
      </vt:variant>
      <vt:variant>
        <vt:i4>1</vt:i4>
      </vt:variant>
      <vt:variant>
        <vt:lpstr>Slide Titles</vt:lpstr>
      </vt:variant>
      <vt:variant>
        <vt:i4>33</vt:i4>
      </vt:variant>
    </vt:vector>
  </HeadingPairs>
  <TitlesOfParts>
    <vt:vector baseType="lpstr" size="34">
      <vt:lpstr>1_Sphere</vt:lpstr>
      <vt:lpstr>　Assessing the Credit Rating of SMEs and Big Data Analysis  </vt:lpstr>
      <vt:lpstr>Analysis of SMEs in Asia</vt:lpstr>
      <vt:lpstr>Slide 3</vt:lpstr>
      <vt:lpstr>Slide 4</vt:lpstr>
      <vt:lpstr>Borrower, Lender and Market</vt:lpstr>
      <vt:lpstr>Slide 6</vt:lpstr>
      <vt:lpstr>Barriers for SMEs in Accessing Financial Institutions, Collateral,Higher rate </vt:lpstr>
      <vt:lpstr>Slide 8</vt:lpstr>
      <vt:lpstr>Small and Medium Sized Enterprise(SME)</vt:lpstr>
      <vt:lpstr>Slide 10</vt:lpstr>
      <vt:lpstr>Slide 11</vt:lpstr>
      <vt:lpstr>Slide 12</vt:lpstr>
      <vt:lpstr>Slide 13</vt:lpstr>
      <vt:lpstr>Slide 14</vt:lpstr>
      <vt:lpstr>Slide 15</vt:lpstr>
      <vt:lpstr>Optimal Credit Guarantee Ratio</vt:lpstr>
      <vt:lpstr>Cluster Analysis of SMES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Internet On-line trade </vt:lpstr>
      <vt:lpstr>Slide 31</vt:lpstr>
      <vt:lpstr> Investment in SMEs and start up businesses </vt:lpstr>
      <vt:lpstr>Slide 33</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Credit Information and Guarantee Systems in the ASEAN</dc:title>
  <cp:revision>969</cp:revision>
  <cp:lastPrinted>2011-07-25T04:05:03.054</cp:lastPrinted>
  <dcterms:created xsi:type="dcterms:W3CDTF">2009-01-22T10:05:20Z</dcterms:created>
  <dcterms:modified xsi:type="dcterms:W3CDTF">2019-12-19T11:08:54Z</dcterms:modified>
</cp:coreProperties>
</file>